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 varScale="1">
        <p:scale>
          <a:sx n="60" d="100"/>
          <a:sy n="60" d="100"/>
        </p:scale>
        <p:origin x="102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18105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77892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6539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0335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59243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15390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274638"/>
            <a:ext cx="10515600" cy="114300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1489075"/>
            <a:ext cx="515620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1850" y="2193925"/>
            <a:ext cx="515620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89663" y="1489075"/>
            <a:ext cx="5157787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89663" y="2193925"/>
            <a:ext cx="5157787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9291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5449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6474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468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2940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93498C-5481-4D16-BC5C-DFFEA247BE40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648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7FFF54-CE03-4C95-B056-7F9C0CA289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9714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円/楕円 3"/>
          <p:cNvSpPr/>
          <p:nvPr/>
        </p:nvSpPr>
        <p:spPr>
          <a:xfrm>
            <a:off x="3121572" y="1639614"/>
            <a:ext cx="91440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6838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1</cp:revision>
  <dcterms:created xsi:type="dcterms:W3CDTF">2012-11-06T08:07:37Z</dcterms:created>
  <dcterms:modified xsi:type="dcterms:W3CDTF">2012-11-06T08:07:55Z</dcterms:modified>
</cp:coreProperties>
</file>

<file path=docProps/thumbnail.jpeg>
</file>