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65" r:id="rId4"/>
    <p:sldId id="260" r:id="rId5"/>
    <p:sldId id="259" r:id="rId6"/>
    <p:sldId id="261" r:id="rId7"/>
    <p:sldId id="262" r:id="rId8"/>
    <p:sldId id="267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　静岡・山梨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31" y="845171"/>
            <a:ext cx="4393276" cy="3295996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381" y="845171"/>
            <a:ext cx="4393276" cy="3295996"/>
          </a:xfrm>
        </p:spPr>
      </p:pic>
    </p:spTree>
    <p:extLst>
      <p:ext uri="{BB962C8B-B14F-4D97-AF65-F5344CB8AC3E}">
        <p14:creationId xmlns:p14="http://schemas.microsoft.com/office/powerpoint/2010/main" val="1403848931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</TotalTime>
  <Words>10</Words>
  <Application>Microsoft Office PowerPoint</Application>
  <PresentationFormat>ワイド画面</PresentationFormat>
  <Paragraphs>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バリ</vt:lpstr>
      <vt:lpstr>2009　京都・大阪</vt:lpstr>
      <vt:lpstr>2010　伊豆</vt:lpstr>
      <vt:lpstr>2011　上海</vt:lpstr>
      <vt:lpstr>2012　静岡・山梨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6</cp:revision>
  <dcterms:created xsi:type="dcterms:W3CDTF">2013-01-09T02:01:46Z</dcterms:created>
  <dcterms:modified xsi:type="dcterms:W3CDTF">2013-01-09T02:22:53Z</dcterms:modified>
</cp:coreProperties>
</file>