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10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78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539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335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924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53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274638"/>
            <a:ext cx="10515600" cy="114300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1850" y="2193925"/>
            <a:ext cx="515620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89663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89663" y="2193925"/>
            <a:ext cx="5157787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291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544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474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689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94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3498C-5481-4D16-BC5C-DFFEA247BE40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FFF54-CE03-4C95-B056-7F9C0CA2897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71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121572" y="163961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838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2012-11-06T08:07:37Z</dcterms:created>
  <dcterms:modified xsi:type="dcterms:W3CDTF">2012-11-06T08:07:55Z</dcterms:modified>
</cp:coreProperties>
</file>