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5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3100" y="1871132"/>
            <a:ext cx="6817444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3100" y="3657597"/>
            <a:ext cx="6817444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5312" y="5037663"/>
            <a:ext cx="897701" cy="279400"/>
          </a:xfrm>
        </p:spPr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3099" y="5037663"/>
            <a:ext cx="5215993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9233" y="5037663"/>
            <a:ext cx="551311" cy="279400"/>
          </a:xfrm>
        </p:spPr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3101" y="3522131"/>
            <a:ext cx="681744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68032" y="-524933"/>
            <a:ext cx="184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4092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739" y="4815415"/>
            <a:ext cx="9612169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41699" y="1041400"/>
            <a:ext cx="10108604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739" y="5382153"/>
            <a:ext cx="9612169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17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4208" y="982132"/>
            <a:ext cx="9595231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4208" y="4343400"/>
            <a:ext cx="9595231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533" y="4140199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2817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589" y="982132"/>
            <a:ext cx="929882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739" y="4343400"/>
            <a:ext cx="9612169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5249" y="3352800"/>
            <a:ext cx="8841504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2237" y="879961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03028" y="2827870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533" y="4140199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646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740" y="3308581"/>
            <a:ext cx="9612171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739" y="4777381"/>
            <a:ext cx="961217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070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589" y="982132"/>
            <a:ext cx="9298820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739" y="4529667"/>
            <a:ext cx="9612171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740" y="3640667"/>
            <a:ext cx="961217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0" cap="none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2237" y="879961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03028" y="2599261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533" y="3429000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92038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739" y="982132"/>
            <a:ext cx="9612169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738" y="4470400"/>
            <a:ext cx="9612173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95739" y="3632200"/>
            <a:ext cx="961217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800" b="0" cap="none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533" y="3429000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213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533" y="2421466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870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01700" y="982132"/>
            <a:ext cx="1891388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736" y="982132"/>
            <a:ext cx="7434961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6199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3042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533" y="2421466"/>
            <a:ext cx="94097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812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594" y="1752606"/>
            <a:ext cx="8160813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592" y="3846052"/>
            <a:ext cx="8160815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3248" y="3710585"/>
            <a:ext cx="8165506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738" y="2556931"/>
            <a:ext cx="4724042" cy="3318936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2280" y="2556932"/>
            <a:ext cx="4717158" cy="3318935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396533" y="2421466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9978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681" y="2658533"/>
            <a:ext cx="4436099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738" y="3243263"/>
            <a:ext cx="4724042" cy="2632605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873" y="2667000"/>
            <a:ext cx="444456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2281" y="3243263"/>
            <a:ext cx="4717158" cy="2632605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533" y="2421466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204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533" y="2421466"/>
            <a:ext cx="940974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100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36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4148" y="1388534"/>
            <a:ext cx="371942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0079" y="982132"/>
            <a:ext cx="5470891" cy="4893735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4148" y="3031065"/>
            <a:ext cx="3719424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533" y="2912533"/>
            <a:ext cx="351541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4899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HD-PanelContent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736" y="1883832"/>
            <a:ext cx="6243442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736" y="3255432"/>
            <a:ext cx="6243442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idx="1"/>
          </p:nvPr>
        </p:nvSpPr>
        <p:spPr>
          <a:xfrm>
            <a:off x="8096940" y="1041400"/>
            <a:ext cx="3064145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55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739" y="982133"/>
            <a:ext cx="9603697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738" y="2556932"/>
            <a:ext cx="9603697" cy="3318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9761" y="5969000"/>
            <a:ext cx="160061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931F178-C4AD-4F77-A9F6-E9DC4A688FA9}" type="datetimeFigureOut">
              <a:rPr kumimoji="1" lang="ja-JP" altLang="en-US" smtClean="0"/>
              <a:t>2013/1/2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738" y="5969000"/>
            <a:ext cx="730780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6599" y="5969000"/>
            <a:ext cx="542838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02E68BB-8F33-4C1F-A6DC-EA4ABF40C2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5320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  <p:sldLayoutId id="2147483967" r:id="rId12"/>
    <p:sldLayoutId id="2147483968" r:id="rId13"/>
    <p:sldLayoutId id="2147483969" r:id="rId14"/>
    <p:sldLayoutId id="2147483970" r:id="rId15"/>
    <p:sldLayoutId id="2147483971" r:id="rId16"/>
    <p:sldLayoutId id="214748397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Trebuchet M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かえでパークテラス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あさひ不動産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9832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物件概要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総戸数</a:t>
            </a:r>
            <a:r>
              <a:rPr kumimoji="1" lang="en-US" altLang="ja-JP" dirty="0" smtClean="0"/>
              <a:t>	146</a:t>
            </a:r>
            <a:r>
              <a:rPr kumimoji="1" lang="ja-JP" altLang="en-US" dirty="0" smtClean="0"/>
              <a:t>戸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間取</a:t>
            </a:r>
            <a:r>
              <a:rPr kumimoji="1" lang="en-US" altLang="ja-JP" dirty="0" smtClean="0"/>
              <a:t>	3LDK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4LDK</a:t>
            </a:r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専有面積</a:t>
            </a:r>
            <a:r>
              <a:rPr kumimoji="1" lang="en-US" altLang="ja-JP" dirty="0" smtClean="0"/>
              <a:t>	72.61</a:t>
            </a:r>
            <a:r>
              <a:rPr kumimoji="1" lang="ja-JP" altLang="en-US" dirty="0" smtClean="0"/>
              <a:t>㎡～</a:t>
            </a:r>
            <a:r>
              <a:rPr kumimoji="1" lang="en-US" altLang="ja-JP" dirty="0" smtClean="0"/>
              <a:t>89.32</a:t>
            </a:r>
            <a:r>
              <a:rPr kumimoji="1" lang="ja-JP" altLang="en-US" dirty="0" smtClean="0"/>
              <a:t>㎡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構造</a:t>
            </a:r>
            <a:r>
              <a:rPr kumimoji="1" lang="en-US" altLang="ja-JP" dirty="0" smtClean="0"/>
              <a:t>	RC16</a:t>
            </a:r>
            <a:r>
              <a:rPr kumimoji="1" lang="ja-JP" altLang="en-US" dirty="0" smtClean="0"/>
              <a:t>階建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完成時期</a:t>
            </a:r>
            <a:r>
              <a:rPr kumimoji="1" lang="en-US" altLang="ja-JP" dirty="0" smtClean="0"/>
              <a:t>	2013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月下旬予定</a:t>
            </a:r>
            <a:endParaRPr kumimoji="1" lang="en-US" altLang="ja-JP" dirty="0" smtClean="0"/>
          </a:p>
          <a:p>
            <a:pPr>
              <a:tabLst>
                <a:tab pos="1436688" algn="l"/>
              </a:tabLst>
            </a:pPr>
            <a:r>
              <a:rPr kumimoji="1" lang="ja-JP" altLang="en-US" dirty="0" smtClean="0"/>
              <a:t>入居時期</a:t>
            </a:r>
            <a:r>
              <a:rPr kumimoji="1" lang="en-US" altLang="ja-JP" dirty="0" smtClean="0"/>
              <a:t>	2013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月中旬予定</a:t>
            </a:r>
            <a:endParaRPr kumimoji="1" lang="en-US" altLang="ja-JP" dirty="0" smtClean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924" y="3139902"/>
            <a:ext cx="3233651" cy="2152996"/>
          </a:xfrm>
        </p:spPr>
      </p:pic>
    </p:spTree>
    <p:extLst>
      <p:ext uri="{BB962C8B-B14F-4D97-AF65-F5344CB8AC3E}">
        <p14:creationId xmlns:p14="http://schemas.microsoft.com/office/powerpoint/2010/main" val="684179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交通アクセス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en-US" altLang="ja-JP" dirty="0" smtClean="0"/>
              <a:t>JR</a:t>
            </a:r>
            <a:r>
              <a:rPr kumimoji="1" lang="ja-JP" altLang="en-US" dirty="0" smtClean="0"/>
              <a:t>浦和駅西口より徒歩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分</a:t>
            </a:r>
            <a:endParaRPr kumimoji="1" lang="en-US" altLang="ja-JP" dirty="0" smtClean="0"/>
          </a:p>
          <a:p>
            <a:r>
              <a:rPr kumimoji="1" lang="en-US" altLang="ja-JP" dirty="0" smtClean="0"/>
              <a:t>JR3</a:t>
            </a:r>
            <a:r>
              <a:rPr kumimoji="1" lang="ja-JP" altLang="en-US" dirty="0" smtClean="0"/>
              <a:t>路線利用可能</a:t>
            </a:r>
            <a:endParaRPr kumimoji="1" lang="en-US" altLang="ja-JP" dirty="0" smtClean="0"/>
          </a:p>
          <a:p>
            <a:r>
              <a:rPr kumimoji="1" lang="ja-JP" altLang="en-US" dirty="0" smtClean="0"/>
              <a:t>新宿駅へ</a:t>
            </a:r>
            <a:r>
              <a:rPr kumimoji="1" lang="en-US" altLang="ja-JP" dirty="0" smtClean="0"/>
              <a:t>22</a:t>
            </a:r>
            <a:r>
              <a:rPr kumimoji="1" lang="ja-JP" altLang="en-US" dirty="0" smtClean="0"/>
              <a:t>分、東京駅へ</a:t>
            </a:r>
            <a:r>
              <a:rPr kumimoji="1" lang="en-US" altLang="ja-JP" dirty="0" smtClean="0"/>
              <a:t>25</a:t>
            </a:r>
            <a:r>
              <a:rPr kumimoji="1" lang="ja-JP" altLang="en-US" dirty="0" smtClean="0"/>
              <a:t>分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278" y="3003296"/>
            <a:ext cx="3234944" cy="2426208"/>
          </a:xfrm>
        </p:spPr>
      </p:pic>
    </p:spTree>
    <p:extLst>
      <p:ext uri="{BB962C8B-B14F-4D97-AF65-F5344CB8AC3E}">
        <p14:creationId xmlns:p14="http://schemas.microsoft.com/office/powerpoint/2010/main" val="2526966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周辺施設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スーパー「フレッシュマート」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（現地より約</a:t>
            </a:r>
            <a:r>
              <a:rPr kumimoji="1" lang="en-US" altLang="ja-JP" dirty="0" smtClean="0"/>
              <a:t>300m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さいたま市役所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（現地より約</a:t>
            </a:r>
            <a:r>
              <a:rPr kumimoji="1" lang="en-US" altLang="ja-JP" dirty="0" smtClean="0"/>
              <a:t>800m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浦和駅前に大型商業施設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048" y="2800623"/>
            <a:ext cx="3320262" cy="2490197"/>
          </a:xfrm>
        </p:spPr>
      </p:pic>
    </p:spTree>
    <p:extLst>
      <p:ext uri="{BB962C8B-B14F-4D97-AF65-F5344CB8AC3E}">
        <p14:creationId xmlns:p14="http://schemas.microsoft.com/office/powerpoint/2010/main" val="30100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Organic Cardboard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 Cardboard">
      <a:majorFont>
        <a:latin typeface="Garamond" panose="02020404030301010803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 Cardboard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1354</TotalTime>
  <Words>36</Words>
  <Application>Microsoft Office PowerPoint</Application>
  <PresentationFormat>ワイド画面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Garamond</vt:lpstr>
      <vt:lpstr>Trebuchet MS</vt:lpstr>
      <vt:lpstr>オーガニック</vt:lpstr>
      <vt:lpstr>かえでパークテラス</vt:lpstr>
      <vt:lpstr>物件概要</vt:lpstr>
      <vt:lpstr>交通アクセス</vt:lpstr>
      <vt:lpstr>周辺施設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 Inamura</dc:creator>
  <cp:lastModifiedBy>Ken Ishikawa</cp:lastModifiedBy>
  <cp:revision>19</cp:revision>
  <dcterms:created xsi:type="dcterms:W3CDTF">2012-10-16T02:26:01Z</dcterms:created>
  <dcterms:modified xsi:type="dcterms:W3CDTF">2013-01-02T11:21:55Z</dcterms:modified>
</cp:coreProperties>
</file>