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67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781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755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595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076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329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77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0020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85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379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135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29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9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27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22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338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970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02AAA6-D6CA-4E33-8BC3-66AAF9384167}" type="datetimeFigureOut">
              <a:rPr kumimoji="1" lang="ja-JP" altLang="en-US" smtClean="0"/>
              <a:t>2013/1/7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F6569D-0DB9-4E21-A250-E9AF85502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87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9782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2013-01-07T07:40:43Z</dcterms:created>
  <dcterms:modified xsi:type="dcterms:W3CDTF">2013-01-07T07:41:02Z</dcterms:modified>
</cp:coreProperties>
</file>