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6" autoAdjust="0"/>
    <p:restoredTop sz="94660"/>
  </p:normalViewPr>
  <p:slideViewPr>
    <p:cSldViewPr snapToGrid="0">
      <p:cViewPr varScale="1">
        <p:scale>
          <a:sx n="60" d="100"/>
          <a:sy n="60" d="100"/>
        </p:scale>
        <p:origin x="102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041400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42086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18519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29200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9094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6226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3167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29138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274638"/>
            <a:ext cx="10515600" cy="114300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1489075"/>
            <a:ext cx="515620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1850" y="2193925"/>
            <a:ext cx="5156200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89663" y="1489075"/>
            <a:ext cx="5157787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89663" y="2193925"/>
            <a:ext cx="5157787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93335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98180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8631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101850"/>
            <a:ext cx="3932237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58311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101850"/>
            <a:ext cx="3932237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64878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63D7B6-9AA7-40AA-9CCA-D97D4F42E83E}" type="datetimeFigureOut">
              <a:rPr kumimoji="1" lang="ja-JP" altLang="en-US" smtClean="0"/>
              <a:t>2012/11/6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648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077200" y="6356350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C7956F-EFB9-4BCC-9FFB-E15E286989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25308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926778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104065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705436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585580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333297" y="1686910"/>
            <a:ext cx="1734206" cy="119818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角丸四角形 2"/>
          <p:cNvSpPr/>
          <p:nvPr/>
        </p:nvSpPr>
        <p:spPr>
          <a:xfrm>
            <a:off x="6111766" y="3053255"/>
            <a:ext cx="1734206" cy="119818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87806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ＭＳ 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1</cp:revision>
  <dcterms:created xsi:type="dcterms:W3CDTF">2012-11-06T01:21:08Z</dcterms:created>
  <dcterms:modified xsi:type="dcterms:W3CDTF">2012-11-06T01:21:34Z</dcterms:modified>
</cp:coreProperties>
</file>

<file path=docProps/thumbnail.jpeg>
</file>