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857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974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94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674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049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1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41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9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251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97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773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732C8-1B72-4AD5-946E-3D23CCBED21B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F04AB-7331-4FBE-A131-9CB29D06F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35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/>
        </p:nvSpPr>
        <p:spPr>
          <a:xfrm>
            <a:off x="5087007" y="2822028"/>
            <a:ext cx="2017986" cy="1213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473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矢印 1"/>
          <p:cNvSpPr/>
          <p:nvPr/>
        </p:nvSpPr>
        <p:spPr>
          <a:xfrm>
            <a:off x="5173718" y="2680138"/>
            <a:ext cx="1844565" cy="1497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051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ハート 1"/>
          <p:cNvSpPr/>
          <p:nvPr/>
        </p:nvSpPr>
        <p:spPr>
          <a:xfrm>
            <a:off x="5252545" y="2585545"/>
            <a:ext cx="1686911" cy="1686911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991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5607269" y="2664373"/>
            <a:ext cx="977462" cy="152925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648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0</Words>
  <Application>Microsoft Office PowerPoint</Application>
  <PresentationFormat>ワイド画面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2012-11-06T08:58:48Z</dcterms:created>
  <dcterms:modified xsi:type="dcterms:W3CDTF">2012-11-07T01:42:00Z</dcterms:modified>
</cp:coreProperties>
</file>