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65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9</Words>
  <Application>Microsoft Office PowerPoint</Application>
  <PresentationFormat>ワイド画面</PresentationFormat>
  <Paragraphs>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バリ</vt:lpstr>
      <vt:lpstr>2009　京都・大阪</vt:lpstr>
      <vt:lpstr>2010　伊豆</vt:lpstr>
      <vt:lpstr>2011　上海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4</cp:revision>
  <dcterms:created xsi:type="dcterms:W3CDTF">2013-01-09T02:01:46Z</dcterms:created>
  <dcterms:modified xsi:type="dcterms:W3CDTF">2013-01-09T02:16:14Z</dcterms:modified>
</cp:coreProperties>
</file>