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20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851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920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094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6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2913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274638"/>
            <a:ext cx="10515600" cy="114300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1850" y="2193925"/>
            <a:ext cx="515620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89663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89663" y="2193925"/>
            <a:ext cx="5157787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9333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81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63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83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487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3D7B6-9AA7-40AA-9CCA-D97D4F42E83E}" type="datetimeFigureOut">
              <a:rPr kumimoji="1" lang="ja-JP" altLang="en-US" smtClean="0"/>
              <a:t>2012/11/6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7956F-EFB9-4BCC-9FFB-E15E28698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53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677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0406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0543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558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333297" y="1686910"/>
            <a:ext cx="1734206" cy="11981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6111766" y="3053255"/>
            <a:ext cx="1734206" cy="11981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780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2012-11-06T01:21:08Z</dcterms:created>
  <dcterms:modified xsi:type="dcterms:W3CDTF">2012-11-06T01:21:34Z</dcterms:modified>
</cp:coreProperties>
</file>