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8407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1423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210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0122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7277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825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053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2548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135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52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0992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350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312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429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3945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80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564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0C6C6F5-9CCF-478F-AED0-E51D523F5397}" type="datetimeFigureOut">
              <a:rPr kumimoji="1" lang="ja-JP" altLang="en-US" smtClean="0"/>
              <a:t>2013/1/9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CF74F97-71FC-4BA3-85AC-78E8981AC5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2959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Photo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Album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2007-2012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66584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　ベトナム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8" y="685800"/>
            <a:ext cx="4819650" cy="3614738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1" y="685800"/>
            <a:ext cx="4819650" cy="3614738"/>
          </a:xfrm>
        </p:spPr>
      </p:pic>
    </p:spTree>
    <p:extLst>
      <p:ext uri="{BB962C8B-B14F-4D97-AF65-F5344CB8AC3E}">
        <p14:creationId xmlns:p14="http://schemas.microsoft.com/office/powerpoint/2010/main" val="2990032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2009</a:t>
            </a:r>
            <a:r>
              <a:rPr kumimoji="1" lang="ja-JP" altLang="en-US" dirty="0" smtClean="0"/>
              <a:t>　京都・大阪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46947"/>
            <a:ext cx="4937125" cy="3292445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196" y="863835"/>
            <a:ext cx="2184387" cy="3275557"/>
          </a:xfrm>
        </p:spPr>
      </p:pic>
    </p:spTree>
    <p:extLst>
      <p:ext uri="{BB962C8B-B14F-4D97-AF65-F5344CB8AC3E}">
        <p14:creationId xmlns:p14="http://schemas.microsoft.com/office/powerpoint/2010/main" val="2068980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2009</a:t>
            </a:r>
            <a:r>
              <a:rPr kumimoji="1" lang="ja-JP" altLang="en-US" dirty="0" smtClean="0"/>
              <a:t>　バリ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37238"/>
            <a:ext cx="4937125" cy="3323302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701" y="837489"/>
            <a:ext cx="4430399" cy="3322800"/>
          </a:xfrm>
        </p:spPr>
      </p:pic>
    </p:spTree>
    <p:extLst>
      <p:ext uri="{BB962C8B-B14F-4D97-AF65-F5344CB8AC3E}">
        <p14:creationId xmlns:p14="http://schemas.microsoft.com/office/powerpoint/2010/main" val="3902057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2010</a:t>
            </a:r>
            <a:r>
              <a:rPr kumimoji="1" lang="ja-JP" altLang="en-US" dirty="0" smtClean="0"/>
              <a:t>　伊豆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8" y="685800"/>
            <a:ext cx="4819650" cy="3614738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1" y="685800"/>
            <a:ext cx="4819650" cy="3614738"/>
          </a:xfrm>
        </p:spPr>
      </p:pic>
    </p:spTree>
    <p:extLst>
      <p:ext uri="{BB962C8B-B14F-4D97-AF65-F5344CB8AC3E}">
        <p14:creationId xmlns:p14="http://schemas.microsoft.com/office/powerpoint/2010/main" val="2760821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　上海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2" y="846947"/>
            <a:ext cx="4937125" cy="3292445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593" y="845391"/>
            <a:ext cx="2470500" cy="3294000"/>
          </a:xfrm>
        </p:spPr>
      </p:pic>
    </p:spTree>
    <p:extLst>
      <p:ext uri="{BB962C8B-B14F-4D97-AF65-F5344CB8AC3E}">
        <p14:creationId xmlns:p14="http://schemas.microsoft.com/office/powerpoint/2010/main" val="96596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2011</a:t>
            </a:r>
            <a:r>
              <a:rPr kumimoji="1" lang="ja-JP" altLang="en-US" dirty="0" smtClean="0"/>
              <a:t>　上海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401" y="846945"/>
            <a:ext cx="4819199" cy="3614400"/>
          </a:xfrm>
        </p:spPr>
      </p:pic>
      <p:pic>
        <p:nvPicPr>
          <p:cNvPr id="6" name="コンテンツ プレースホルダー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04"/>
          <a:stretch/>
        </p:blipFill>
        <p:spPr>
          <a:xfrm>
            <a:off x="5916389" y="845391"/>
            <a:ext cx="4931876" cy="3614400"/>
          </a:xfrm>
        </p:spPr>
      </p:pic>
    </p:spTree>
    <p:extLst>
      <p:ext uri="{BB962C8B-B14F-4D97-AF65-F5344CB8AC3E}">
        <p14:creationId xmlns:p14="http://schemas.microsoft.com/office/powerpoint/2010/main" val="3652757355"/>
      </p:ext>
    </p:extLst>
  </p:cSld>
  <p:clrMapOvr>
    <a:masterClrMapping/>
  </p:clrMapOvr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</TotalTime>
  <Words>9</Words>
  <Application>Microsoft Office PowerPoint</Application>
  <PresentationFormat>ワイド画面</PresentationFormat>
  <Paragraphs>8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Century Gothic</vt:lpstr>
      <vt:lpstr>Wingdings 3</vt:lpstr>
      <vt:lpstr>スライス</vt:lpstr>
      <vt:lpstr>Photo Album</vt:lpstr>
      <vt:lpstr>2007　ベトナム</vt:lpstr>
      <vt:lpstr>2009　京都・大阪</vt:lpstr>
      <vt:lpstr>2009　バリ</vt:lpstr>
      <vt:lpstr>2010　伊豆</vt:lpstr>
      <vt:lpstr>2011　上海</vt:lpstr>
      <vt:lpstr>2011　上海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Ken Ishikawa</dc:creator>
  <cp:lastModifiedBy>Ken Ishikawa</cp:lastModifiedBy>
  <cp:revision>2</cp:revision>
  <dcterms:created xsi:type="dcterms:W3CDTF">2013-01-09T02:01:46Z</dcterms:created>
  <dcterms:modified xsi:type="dcterms:W3CDTF">2013-01-09T02:10:55Z</dcterms:modified>
</cp:coreProperties>
</file>