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4" d="100"/>
          <a:sy n="74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3144400"/>
        <c:axId val="664722392"/>
        <c:axId val="0"/>
      </c:bar3DChart>
      <c:catAx>
        <c:axId val="51314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722392"/>
        <c:crosses val="autoZero"/>
        <c:auto val="1"/>
        <c:lblAlgn val="ctr"/>
        <c:lblOffset val="100"/>
        <c:noMultiLvlLbl val="0"/>
      </c:catAx>
      <c:valAx>
        <c:axId val="66472239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14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923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3746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2163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9119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1.3|8.5|6|10.9|8.1|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2|7.9|6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6.2|9.1|6.6|6.2|11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7217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28</cp:revision>
  <dcterms:created xsi:type="dcterms:W3CDTF">2012-10-18T04:13:32Z</dcterms:created>
  <dcterms:modified xsi:type="dcterms:W3CDTF">2012-12-05T01:34:11Z</dcterms:modified>
</cp:coreProperties>
</file>