
<file path=[Content_Types].xml><?xml version="1.0" encoding="utf-8"?>
<Types xmlns="http://schemas.openxmlformats.org/package/2006/content-types">
  <Default Extension="glb" ContentType="model/gltf.binary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D66AAD7-4471-41FF-B516-DAF4D229FD8A}" v="12" dt="2020-08-01T16:17:44.37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4" d="100"/>
          <a:sy n="94" d="100"/>
        </p:scale>
        <p:origin x="78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澤崎 敏文" userId="07d407f8113d86eb" providerId="LiveId" clId="{1D66AAD7-4471-41FF-B516-DAF4D229FD8A}"/>
    <pc:docChg chg="custSel addSld delSld modSld sldOrd">
      <pc:chgData name="澤崎 敏文" userId="07d407f8113d86eb" providerId="LiveId" clId="{1D66AAD7-4471-41FF-B516-DAF4D229FD8A}" dt="2020-08-01T16:19:28.333" v="32" actId="1076"/>
      <pc:docMkLst>
        <pc:docMk/>
      </pc:docMkLst>
      <pc:sldChg chg="modSp mod">
        <pc:chgData name="澤崎 敏文" userId="07d407f8113d86eb" providerId="LiveId" clId="{1D66AAD7-4471-41FF-B516-DAF4D229FD8A}" dt="2020-08-01T16:19:28.333" v="32" actId="1076"/>
        <pc:sldMkLst>
          <pc:docMk/>
          <pc:sldMk cId="1659581033" sldId="257"/>
        </pc:sldMkLst>
        <pc:graphicFrameChg chg="mod">
          <ac:chgData name="澤崎 敏文" userId="07d407f8113d86eb" providerId="LiveId" clId="{1D66AAD7-4471-41FF-B516-DAF4D229FD8A}" dt="2020-08-01T16:19:28.333" v="32" actId="1076"/>
          <ac:graphicFrameMkLst>
            <pc:docMk/>
            <pc:sldMk cId="1659581033" sldId="257"/>
            <ac:graphicFrameMk id="5" creationId="{32164091-1C8F-477E-AFFF-57A516EA9A61}"/>
          </ac:graphicFrameMkLst>
        </pc:graphicFrameChg>
      </pc:sldChg>
      <pc:sldChg chg="addSp modSp add mod ord modAnim">
        <pc:chgData name="澤崎 敏文" userId="07d407f8113d86eb" providerId="LiveId" clId="{1D66AAD7-4471-41FF-B516-DAF4D229FD8A}" dt="2020-08-01T16:19:19.038" v="31"/>
        <pc:sldMkLst>
          <pc:docMk/>
          <pc:sldMk cId="867712261" sldId="260"/>
        </pc:sldMkLst>
        <pc:spChg chg="add mod">
          <ac:chgData name="澤崎 敏文" userId="07d407f8113d86eb" providerId="LiveId" clId="{1D66AAD7-4471-41FF-B516-DAF4D229FD8A}" dt="2020-08-01T16:17:14.838" v="25" actId="1076"/>
          <ac:spMkLst>
            <pc:docMk/>
            <pc:sldMk cId="867712261" sldId="260"/>
            <ac:spMk id="7" creationId="{578F1BEC-7342-45E5-922F-D1F2BBC6A6B3}"/>
          </ac:spMkLst>
        </pc:spChg>
        <pc:spChg chg="add mod">
          <ac:chgData name="澤崎 敏文" userId="07d407f8113d86eb" providerId="LiveId" clId="{1D66AAD7-4471-41FF-B516-DAF4D229FD8A}" dt="2020-08-01T16:17:14.838" v="25" actId="1076"/>
          <ac:spMkLst>
            <pc:docMk/>
            <pc:sldMk cId="867712261" sldId="260"/>
            <ac:spMk id="8" creationId="{F5194EF7-A9FB-43D8-999E-C96F469CC057}"/>
          </ac:spMkLst>
        </pc:spChg>
        <pc:spChg chg="add mod">
          <ac:chgData name="澤崎 敏文" userId="07d407f8113d86eb" providerId="LiveId" clId="{1D66AAD7-4471-41FF-B516-DAF4D229FD8A}" dt="2020-08-01T16:17:14.838" v="25" actId="1076"/>
          <ac:spMkLst>
            <pc:docMk/>
            <pc:sldMk cId="867712261" sldId="260"/>
            <ac:spMk id="9" creationId="{2BE9B1E7-2EDF-423E-80C2-CDC3823671BC}"/>
          </ac:spMkLst>
        </pc:spChg>
        <pc:graphicFrameChg chg="mod modGraphic">
          <ac:chgData name="澤崎 敏文" userId="07d407f8113d86eb" providerId="LiveId" clId="{1D66AAD7-4471-41FF-B516-DAF4D229FD8A}" dt="2020-08-01T16:14:12.478" v="16"/>
          <ac:graphicFrameMkLst>
            <pc:docMk/>
            <pc:sldMk cId="867712261" sldId="260"/>
            <ac:graphicFrameMk id="4" creationId="{26D59420-C70C-49F0-B66D-FDD9AF623F86}"/>
          </ac:graphicFrameMkLst>
        </pc:graphicFrameChg>
        <pc:graphicFrameChg chg="mod modGraphic">
          <ac:chgData name="澤崎 敏文" userId="07d407f8113d86eb" providerId="LiveId" clId="{1D66AAD7-4471-41FF-B516-DAF4D229FD8A}" dt="2020-08-01T16:14:12.478" v="16"/>
          <ac:graphicFrameMkLst>
            <pc:docMk/>
            <pc:sldMk cId="867712261" sldId="260"/>
            <ac:graphicFrameMk id="5" creationId="{32164091-1C8F-477E-AFFF-57A516EA9A61}"/>
          </ac:graphicFrameMkLst>
        </pc:graphicFrameChg>
        <pc:graphicFrameChg chg="mod modGraphic">
          <ac:chgData name="澤崎 敏文" userId="07d407f8113d86eb" providerId="LiveId" clId="{1D66AAD7-4471-41FF-B516-DAF4D229FD8A}" dt="2020-08-01T16:14:12.478" v="16"/>
          <ac:graphicFrameMkLst>
            <pc:docMk/>
            <pc:sldMk cId="867712261" sldId="260"/>
            <ac:graphicFrameMk id="6" creationId="{F8C011EC-ED74-41C7-8FC3-5A7B039DF341}"/>
          </ac:graphicFrameMkLst>
        </pc:graphicFrameChg>
      </pc:sldChg>
      <pc:sldChg chg="add del modTransition">
        <pc:chgData name="澤崎 敏文" userId="07d407f8113d86eb" providerId="LiveId" clId="{1D66AAD7-4471-41FF-B516-DAF4D229FD8A}" dt="2020-08-01T16:13:23.667" v="2" actId="47"/>
        <pc:sldMkLst>
          <pc:docMk/>
          <pc:sldMk cId="2783791767" sldId="260"/>
        </pc:sldMkLst>
      </pc:sldChg>
      <pc:sldChg chg="modSp add del mod">
        <pc:chgData name="澤崎 敏文" userId="07d407f8113d86eb" providerId="LiveId" clId="{1D66AAD7-4471-41FF-B516-DAF4D229FD8A}" dt="2020-08-01T16:18:52.167" v="29" actId="47"/>
        <pc:sldMkLst>
          <pc:docMk/>
          <pc:sldMk cId="3469337766" sldId="261"/>
        </pc:sldMkLst>
        <pc:graphicFrameChg chg="mod modGraphic">
          <ac:chgData name="澤崎 敏文" userId="07d407f8113d86eb" providerId="LiveId" clId="{1D66AAD7-4471-41FF-B516-DAF4D229FD8A}" dt="2020-08-01T16:18:13.422" v="28" actId="339"/>
          <ac:graphicFrameMkLst>
            <pc:docMk/>
            <pc:sldMk cId="3469337766" sldId="261"/>
            <ac:graphicFrameMk id="5" creationId="{32164091-1C8F-477E-AFFF-57A516EA9A61}"/>
          </ac:graphicFrameMkLst>
        </pc:graphicFrame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11C0B90-870C-4C17-BCAA-80C9DF2604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41B5ED6C-EAD8-497A-939C-B7F184F336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A8CA6C2-0A88-45DD-A913-98976F0DA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DED3F-B4D1-4A1E-9818-0FF515C16EA4}" type="datetimeFigureOut">
              <a:rPr kumimoji="1" lang="ja-JP" altLang="en-US" smtClean="0"/>
              <a:t>2021/2/1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8C00A16-7E7F-48A5-8389-C02025F742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212EC5E-1B62-46F1-ACB6-9625457AF4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D6497-178B-4C6D-8E8E-D4C7161F195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231178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CF99A10-CD13-40B6-B600-60591C5270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BA6FFD17-0ECB-45D4-9441-0618648DA0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A86A191-7196-4B37-B1AA-BC90AA7BAA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DED3F-B4D1-4A1E-9818-0FF515C16EA4}" type="datetimeFigureOut">
              <a:rPr kumimoji="1" lang="ja-JP" altLang="en-US" smtClean="0"/>
              <a:t>2021/2/1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47219CB-EDC7-4B3B-A6CB-1BBF6675BF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9168AAA-75E8-4F3A-8C54-59ECBFFAA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D6497-178B-4C6D-8E8E-D4C7161F195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856512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91A99CDA-1E35-43C9-AC27-E48B4EFEC4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12D833F1-E75B-448B-B209-DCEF849B5B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743CC69-1B0A-471A-B6CC-EC3B79AB00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DED3F-B4D1-4A1E-9818-0FF515C16EA4}" type="datetimeFigureOut">
              <a:rPr kumimoji="1" lang="ja-JP" altLang="en-US" smtClean="0"/>
              <a:t>2021/2/1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DA01899-BDE5-44BB-B377-446389247D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E20DD6B-3DF2-4C9E-9571-AC03611FA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D6497-178B-4C6D-8E8E-D4C7161F195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419507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41C62DF-3DEA-4347-8386-5AAD6BCB36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B83793B-E66F-497A-8673-6247DD9E1A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ABF0D90-5E7D-4180-BAB3-A76089E76D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DED3F-B4D1-4A1E-9818-0FF515C16EA4}" type="datetimeFigureOut">
              <a:rPr kumimoji="1" lang="ja-JP" altLang="en-US" smtClean="0"/>
              <a:t>2021/2/1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71C6902-A545-4D5A-A301-5027C61DE0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B4712E0-DBD1-4B55-A748-430522DAC2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D6497-178B-4C6D-8E8E-D4C7161F195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235293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6FCA127-800B-4967-B9B8-750658F2E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834D96CD-EC94-4B4C-8FE4-22C8F1693F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836954B-21FB-4014-BCE6-35ECF8E905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DED3F-B4D1-4A1E-9818-0FF515C16EA4}" type="datetimeFigureOut">
              <a:rPr kumimoji="1" lang="ja-JP" altLang="en-US" smtClean="0"/>
              <a:t>2021/2/1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8FBEE42-B225-471E-9684-DE88AA4629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84B6A10-B5F4-446B-AE69-A69DAF0E96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D6497-178B-4C6D-8E8E-D4C7161F195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57380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618564C-B975-47C4-8642-204A1E4664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72D38B9-FFA2-4079-8550-070B086ACD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271FA186-F426-4654-B688-4A21DC5A7A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A584D20-ED44-47B9-B8D7-8C39792D77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DED3F-B4D1-4A1E-9818-0FF515C16EA4}" type="datetimeFigureOut">
              <a:rPr kumimoji="1" lang="ja-JP" altLang="en-US" smtClean="0"/>
              <a:t>2021/2/1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408A0AA-E007-45AE-B87E-FD188DA164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B7279301-5B8E-40E1-AC73-676DC7A55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D6497-178B-4C6D-8E8E-D4C7161F195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640931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3420922-2A71-4D34-A5C2-479AC328F8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4F68382B-C85D-4FBA-8D1F-14780D4E08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1FF1A1E0-9BD5-4591-965A-22960DD232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DE704132-D154-44F9-B11F-86996A3F83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9675F89C-B1A0-4B8A-85EA-C5767D3E29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42A8C6A9-C47D-4275-BE2A-6301E68BB4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DED3F-B4D1-4A1E-9818-0FF515C16EA4}" type="datetimeFigureOut">
              <a:rPr kumimoji="1" lang="ja-JP" altLang="en-US" smtClean="0"/>
              <a:t>2021/2/1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6BB9FDCC-844A-4F2F-A17C-3AEF83A22A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9DE47291-B29F-4CCC-BAC5-2EC9337C4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D6497-178B-4C6D-8E8E-D4C7161F195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31638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BF55779-7CD6-4A43-8BB1-7E57EA753B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4005603F-8200-41D4-AEFD-5EA2886F1C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DED3F-B4D1-4A1E-9818-0FF515C16EA4}" type="datetimeFigureOut">
              <a:rPr kumimoji="1" lang="ja-JP" altLang="en-US" smtClean="0"/>
              <a:t>2021/2/1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F80201C6-6D83-45F2-9AD5-91D52B09A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80D51269-FF2A-4375-B5BC-A99E54B8C6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D6497-178B-4C6D-8E8E-D4C7161F195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53569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A78837DD-0AF7-4E6F-8D61-18123D3CD2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DED3F-B4D1-4A1E-9818-0FF515C16EA4}" type="datetimeFigureOut">
              <a:rPr kumimoji="1" lang="ja-JP" altLang="en-US" smtClean="0"/>
              <a:t>2021/2/1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7D4963A3-714B-45A3-AE8B-378B87962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55B993C-ED04-48DD-896D-37A6A1D644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D6497-178B-4C6D-8E8E-D4C7161F195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60610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23E7F97-74C4-433C-9119-DB18547092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655E534-AB0F-412E-8AAA-195DA75718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2ECAB29C-302B-4886-98A6-CAF5377603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828892A3-01AB-47CD-82FD-A93C30D67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DED3F-B4D1-4A1E-9818-0FF515C16EA4}" type="datetimeFigureOut">
              <a:rPr kumimoji="1" lang="ja-JP" altLang="en-US" smtClean="0"/>
              <a:t>2021/2/1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D113721-8E08-421A-9E55-ABE2F1ADE3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E9879238-E4F2-4538-925E-6B8345355A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D6497-178B-4C6D-8E8E-D4C7161F195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639938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4099161-8DE9-4064-A6B2-8C0565EEF2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636D3556-1C1E-4D2F-A7DE-8D723AD32FB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D833CB06-F34E-4781-B787-3EEF7F1B30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B79197C-CCCE-4E90-BE6C-13DF9B0B78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DED3F-B4D1-4A1E-9818-0FF515C16EA4}" type="datetimeFigureOut">
              <a:rPr kumimoji="1" lang="ja-JP" altLang="en-US" smtClean="0"/>
              <a:t>2021/2/1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D3410122-EDB8-4600-87C3-23A2D13C83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5D63C420-A8C0-46BA-BA41-A169370A86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D6497-178B-4C6D-8E8E-D4C7161F195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140562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36396987-D8A9-4A3B-97C5-9D35D57C8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59A5BE92-527B-455B-936E-BDA0707D53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53E96A1-19DA-4C3A-A185-A886C67668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9DED3F-B4D1-4A1E-9818-0FF515C16EA4}" type="datetimeFigureOut">
              <a:rPr kumimoji="1" lang="ja-JP" altLang="en-US" smtClean="0"/>
              <a:t>2021/2/1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EF7DAA0-DD0A-463E-9062-A8F27541C3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00D5A40-FAF1-4550-9B11-7E4A94290B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6D6497-178B-4C6D-8E8E-D4C7161F195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71647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microsoft.com/office/2017/06/relationships/model3d" Target="../media/model3d1.glb"/><Relationship Id="rId1" Type="http://schemas.openxmlformats.org/officeDocument/2006/relationships/slideLayout" Target="../slideLayouts/slideLayout7.xml"/><Relationship Id="rId6" Type="http://schemas.microsoft.com/office/2017/06/relationships/model3d" Target="../media/model3d3.glb"/><Relationship Id="rId5" Type="http://schemas.openxmlformats.org/officeDocument/2006/relationships/image" Target="../media/image2.png"/><Relationship Id="rId4" Type="http://schemas.microsoft.com/office/2017/06/relationships/model3d" Target="../media/model3d2.glb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microsoft.com/office/2017/06/relationships/model3d" Target="../media/model3d1.glb"/><Relationship Id="rId1" Type="http://schemas.openxmlformats.org/officeDocument/2006/relationships/slideLayout" Target="../slideLayouts/slideLayout7.xml"/><Relationship Id="rId6" Type="http://schemas.microsoft.com/office/2017/06/relationships/model3d" Target="../media/model3d3.glb"/><Relationship Id="rId5" Type="http://schemas.openxmlformats.org/officeDocument/2006/relationships/image" Target="../media/image5.png"/><Relationship Id="rId4" Type="http://schemas.microsoft.com/office/2017/06/relationships/model3d" Target="../media/model3d2.glb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microsoft.com/office/2017/06/relationships/model3d" Target="../media/model3d1.glb"/><Relationship Id="rId1" Type="http://schemas.openxmlformats.org/officeDocument/2006/relationships/slideLayout" Target="../slideLayouts/slideLayout7.xml"/><Relationship Id="rId6" Type="http://schemas.microsoft.com/office/2017/06/relationships/model3d" Target="../media/model3d3.glb"/><Relationship Id="rId5" Type="http://schemas.openxmlformats.org/officeDocument/2006/relationships/image" Target="../media/image8.png"/><Relationship Id="rId4" Type="http://schemas.microsoft.com/office/2017/06/relationships/model3d" Target="../media/model3d2.glb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2" Type="http://schemas.microsoft.com/office/2017/06/relationships/model3d" Target="../media/model3d1.glb"/><Relationship Id="rId1" Type="http://schemas.openxmlformats.org/officeDocument/2006/relationships/slideLayout" Target="../slideLayouts/slideLayout7.xml"/><Relationship Id="rId6" Type="http://schemas.microsoft.com/office/2017/06/relationships/model3d" Target="../media/model3d3.glb"/><Relationship Id="rId5" Type="http://schemas.openxmlformats.org/officeDocument/2006/relationships/image" Target="../media/image11.png"/><Relationship Id="rId4" Type="http://schemas.microsoft.com/office/2017/06/relationships/model3d" Target="../media/model3d2.glb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4" name="3D モデル 3" descr="球">
                <a:extLst>
                  <a:ext uri="{FF2B5EF4-FFF2-40B4-BE49-F238E27FC236}">
                    <a16:creationId xmlns:a16="http://schemas.microsoft.com/office/drawing/2014/main" id="{26D59420-C70C-49F0-B66D-FDD9AF623F86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600028124"/>
                  </p:ext>
                </p:extLst>
              </p:nvPr>
            </p:nvGraphicFramePr>
            <p:xfrm>
              <a:off x="4663583" y="1945057"/>
              <a:ext cx="3123087" cy="3142130"/>
            </p:xfrm>
            <a:graphic>
              <a:graphicData uri="http://schemas.microsoft.com/office/drawing/2017/model3d">
                <am3d:model3d r:embed="rId2">
                  <am3d:spPr>
                    <a:xfrm>
                      <a:off x="0" y="0"/>
                      <a:ext cx="3123087" cy="3142130"/>
                    </a:xfrm>
                    <a:prstGeom prst="rect">
                      <a:avLst/>
                    </a:prstGeom>
                  </am3d:spPr>
                  <am3d:camera>
                    <am3d:pos x="0" y="0" z="81469184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7143146" d="1000000"/>
                    <am3d:preTrans dx="-2" dy="-18000000" dz="3"/>
                    <am3d:scale>
                      <am3d:sx n="1000000" d="1000000"/>
                      <am3d:sy n="1000000" d="1000000"/>
                      <am3d:sz n="1000000" d="1000000"/>
                    </am3d:scale>
                    <am3d:rot/>
                    <am3d:postTrans dx="0" dy="0" dz="0"/>
                  </am3d:trans>
                  <am3d:raster rName="Office3DRenderer" rVer="16.0.8326">
                    <am3d:blip r:embed="rId3"/>
                  </am3d:raster>
                  <am3d:objViewport viewportSz="5598704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4" name="3D モデル 3" descr="球">
                <a:extLst>
                  <a:ext uri="{FF2B5EF4-FFF2-40B4-BE49-F238E27FC236}">
                    <a16:creationId xmlns:a16="http://schemas.microsoft.com/office/drawing/2014/main" id="{26D59420-C70C-49F0-B66D-FDD9AF623F86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663583" y="1945057"/>
                <a:ext cx="3123087" cy="31421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5" name="3D モデル 4" descr="円錐">
                <a:extLst>
                  <a:ext uri="{FF2B5EF4-FFF2-40B4-BE49-F238E27FC236}">
                    <a16:creationId xmlns:a16="http://schemas.microsoft.com/office/drawing/2014/main" id="{32164091-1C8F-477E-AFFF-57A516EA9A61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562638114"/>
                  </p:ext>
                </p:extLst>
              </p:nvPr>
            </p:nvGraphicFramePr>
            <p:xfrm>
              <a:off x="1163261" y="1893682"/>
              <a:ext cx="3122287" cy="3122288"/>
            </p:xfrm>
            <a:graphic>
              <a:graphicData uri="http://schemas.microsoft.com/office/drawing/2017/model3d">
                <am3d:model3d r:embed="rId4">
                  <am3d:spPr>
                    <a:xfrm>
                      <a:off x="0" y="0"/>
                      <a:ext cx="3122287" cy="3122288"/>
                    </a:xfrm>
                    <a:prstGeom prst="rect">
                      <a:avLst/>
                    </a:prstGeom>
                  </am3d:spPr>
                  <am3d:camera>
                    <am3d:pos x="0" y="0" z="79877068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6704480" d="1000000"/>
                    <am3d:preTrans dx="2" dy="-16922770" dz="-2"/>
                    <am3d:scale>
                      <am3d:sx n="1000000" d="1000000"/>
                      <am3d:sy n="1000000" d="1000000"/>
                      <am3d:sz n="1000000" d="1000000"/>
                    </am3d:scale>
                    <am3d:rot ax="5400000"/>
                    <am3d:postTrans dx="0" dy="0" dz="0"/>
                  </am3d:trans>
                  <am3d:raster rName="Office3DRenderer" rVer="16.0.8326">
                    <am3d:blip r:embed="rId5"/>
                  </am3d:raster>
                  <am3d:objViewport viewportSz="6739571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5" name="3D モデル 4" descr="円錐">
                <a:extLst>
                  <a:ext uri="{FF2B5EF4-FFF2-40B4-BE49-F238E27FC236}">
                    <a16:creationId xmlns:a16="http://schemas.microsoft.com/office/drawing/2014/main" id="{32164091-1C8F-477E-AFFF-57A516EA9A6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63261" y="1893682"/>
                <a:ext cx="3122287" cy="312228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6" name="3D モデル 5" descr="円筒">
                <a:extLst>
                  <a:ext uri="{FF2B5EF4-FFF2-40B4-BE49-F238E27FC236}">
                    <a16:creationId xmlns:a16="http://schemas.microsoft.com/office/drawing/2014/main" id="{F8C011EC-ED74-41C7-8FC3-5A7B039DF341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274538756"/>
                  </p:ext>
                </p:extLst>
              </p:nvPr>
            </p:nvGraphicFramePr>
            <p:xfrm>
              <a:off x="8164704" y="1893682"/>
              <a:ext cx="3193511" cy="3193506"/>
            </p:xfrm>
            <a:graphic>
              <a:graphicData uri="http://schemas.microsoft.com/office/drawing/2017/model3d">
                <am3d:model3d r:embed="rId6">
                  <am3d:spPr>
                    <a:xfrm>
                      <a:off x="0" y="0"/>
                      <a:ext cx="3193511" cy="3193506"/>
                    </a:xfrm>
                    <a:prstGeom prst="rect">
                      <a:avLst/>
                    </a:prstGeom>
                  </am3d:spPr>
                  <am3d:camera>
                    <am3d:pos x="0" y="0" z="62782805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7159681" d="1000000"/>
                    <am3d:preTrans dx="22" dy="-18000000" dz="6"/>
                    <am3d:scale>
                      <am3d:sx n="1000000" d="1000000"/>
                      <am3d:sy n="1000000" d="1000000"/>
                      <am3d:sz n="1000000" d="1000000"/>
                    </am3d:scale>
                    <am3d:rot ax="5400000"/>
                    <am3d:postTrans dx="0" dy="0" dz="0"/>
                  </am3d:trans>
                  <am3d:raster rName="Office3DRenderer" rVer="16.0.8326">
                    <am3d:blip r:embed="rId7"/>
                  </am3d:raster>
                  <am3d:objViewport viewportSz="5264386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6" name="3D モデル 5" descr="円筒">
                <a:extLst>
                  <a:ext uri="{FF2B5EF4-FFF2-40B4-BE49-F238E27FC236}">
                    <a16:creationId xmlns:a16="http://schemas.microsoft.com/office/drawing/2014/main" id="{F8C011EC-ED74-41C7-8FC3-5A7B039DF34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164704" y="1893682"/>
                <a:ext cx="3193511" cy="3193506"/>
              </a:xfrm>
              <a:prstGeom prst="rect">
                <a:avLst/>
              </a:prstGeom>
            </p:spPr>
          </p:pic>
        </mc:Fallback>
      </mc:AlternateContent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578F1BEC-7342-45E5-922F-D1F2BBC6A6B3}"/>
              </a:ext>
            </a:extLst>
          </p:cNvPr>
          <p:cNvSpPr txBox="1"/>
          <p:nvPr/>
        </p:nvSpPr>
        <p:spPr>
          <a:xfrm>
            <a:off x="1245788" y="276836"/>
            <a:ext cx="27180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400" dirty="0"/>
              <a:t>円すい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F5194EF7-A9FB-43D8-999E-C96F469CC057}"/>
              </a:ext>
            </a:extLst>
          </p:cNvPr>
          <p:cNvSpPr txBox="1"/>
          <p:nvPr/>
        </p:nvSpPr>
        <p:spPr>
          <a:xfrm>
            <a:off x="4717002" y="276836"/>
            <a:ext cx="27180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400" dirty="0"/>
              <a:t>球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2BE9B1E7-2EDF-423E-80C2-CDC3823671BC}"/>
              </a:ext>
            </a:extLst>
          </p:cNvPr>
          <p:cNvSpPr txBox="1"/>
          <p:nvPr/>
        </p:nvSpPr>
        <p:spPr>
          <a:xfrm>
            <a:off x="8640182" y="276836"/>
            <a:ext cx="27180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400" dirty="0"/>
              <a:t>円柱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B0DDB14-35BC-4F8E-A80B-EB9A42963507}"/>
              </a:ext>
            </a:extLst>
          </p:cNvPr>
          <p:cNvSpPr txBox="1"/>
          <p:nvPr/>
        </p:nvSpPr>
        <p:spPr>
          <a:xfrm>
            <a:off x="142240" y="6396498"/>
            <a:ext cx="8595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第４章１２７ページ　画面切り替え「変形」による立体図形の説明サンプル</a:t>
            </a:r>
          </a:p>
        </p:txBody>
      </p:sp>
    </p:spTree>
    <p:extLst>
      <p:ext uri="{BB962C8B-B14F-4D97-AF65-F5344CB8AC3E}">
        <p14:creationId xmlns:p14="http://schemas.microsoft.com/office/powerpoint/2010/main" val="867712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mph" presetSubtype="512" repeatCount="indefinite" accel="10000" decel="1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2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3d.view.rotation.x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37" presetClass="emph" presetSubtype="512" repeatCount="indefinite" accel="10000" decel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8" dur="2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3d.view.rotation.x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37" presetClass="emph" presetSubtype="512" repeatCount="indefinite" accel="10000" decel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0" dur="2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3d.view.rotation.x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4" name="3D モデル 3" descr="球">
                <a:extLst>
                  <a:ext uri="{FF2B5EF4-FFF2-40B4-BE49-F238E27FC236}">
                    <a16:creationId xmlns:a16="http://schemas.microsoft.com/office/drawing/2014/main" id="{26D59420-C70C-49F0-B66D-FDD9AF623F86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965035920"/>
                  </p:ext>
                </p:extLst>
              </p:nvPr>
            </p:nvGraphicFramePr>
            <p:xfrm>
              <a:off x="4655719" y="1826197"/>
              <a:ext cx="3138817" cy="3138818"/>
            </p:xfrm>
            <a:graphic>
              <a:graphicData uri="http://schemas.microsoft.com/office/drawing/2017/model3d">
                <am3d:model3d r:embed="rId2">
                  <am3d:spPr>
                    <a:xfrm>
                      <a:off x="0" y="0"/>
                      <a:ext cx="3138817" cy="3138818"/>
                    </a:xfrm>
                    <a:prstGeom prst="rect">
                      <a:avLst/>
                    </a:prstGeom>
                  </am3d:spPr>
                  <am3d:camera>
                    <am3d:pos x="0" y="0" z="81469184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7143146" d="1000000"/>
                    <am3d:preTrans dx="-2" dy="-18000000" dz="3"/>
                    <am3d:scale>
                      <am3d:sx n="1000000" d="1000000"/>
                      <am3d:sy n="1000000" d="1000000"/>
                      <am3d:sz n="1000000" d="1000000"/>
                    </am3d:scale>
                    <am3d:rot ax="3884103" ay="96146" az="203453"/>
                    <am3d:postTrans dx="0" dy="0" dz="0"/>
                  </am3d:trans>
                  <am3d:raster rName="Office3DRenderer" rVer="16.0.8326">
                    <am3d:blip r:embed="rId3"/>
                  </am3d:raster>
                  <am3d:objViewport viewportSz="5598705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4" name="3D モデル 3" descr="球">
                <a:extLst>
                  <a:ext uri="{FF2B5EF4-FFF2-40B4-BE49-F238E27FC236}">
                    <a16:creationId xmlns:a16="http://schemas.microsoft.com/office/drawing/2014/main" id="{26D59420-C70C-49F0-B66D-FDD9AF623F86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655719" y="1826197"/>
                <a:ext cx="3138817" cy="31388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5" name="3D モデル 4" descr="円錐">
                <a:extLst>
                  <a:ext uri="{FF2B5EF4-FFF2-40B4-BE49-F238E27FC236}">
                    <a16:creationId xmlns:a16="http://schemas.microsoft.com/office/drawing/2014/main" id="{32164091-1C8F-477E-AFFF-57A516EA9A61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323513576"/>
                  </p:ext>
                </p:extLst>
              </p:nvPr>
            </p:nvGraphicFramePr>
            <p:xfrm>
              <a:off x="1154998" y="1707753"/>
              <a:ext cx="3138817" cy="3257262"/>
            </p:xfrm>
            <a:graphic>
              <a:graphicData uri="http://schemas.microsoft.com/office/drawing/2017/model3d">
                <am3d:model3d r:embed="rId4">
                  <am3d:spPr>
                    <a:xfrm>
                      <a:off x="0" y="0"/>
                      <a:ext cx="3138817" cy="3257262"/>
                    </a:xfrm>
                    <a:prstGeom prst="rect">
                      <a:avLst/>
                    </a:prstGeom>
                  </am3d:spPr>
                  <am3d:camera>
                    <am3d:pos x="0" y="0" z="79877068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6704480" d="1000000"/>
                    <am3d:preTrans dx="2" dy="-16922770" dz="-2"/>
                    <am3d:scale>
                      <am3d:sx n="1000000" d="1000000"/>
                      <am3d:sy n="1000000" d="1000000"/>
                      <am3d:sz n="1000000" d="1000000"/>
                    </am3d:scale>
                    <am3d:rot ax="5287629" ay="4294" az="131170"/>
                    <am3d:postTrans dx="0" dy="0" dz="0"/>
                  </am3d:trans>
                  <am3d:raster rName="Office3DRenderer" rVer="16.0.8326">
                    <am3d:blip r:embed="rId5"/>
                  </am3d:raster>
                  <am3d:objViewport viewportSz="6739571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5" name="3D モデル 4" descr="円錐">
                <a:extLst>
                  <a:ext uri="{FF2B5EF4-FFF2-40B4-BE49-F238E27FC236}">
                    <a16:creationId xmlns:a16="http://schemas.microsoft.com/office/drawing/2014/main" id="{32164091-1C8F-477E-AFFF-57A516EA9A6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54998" y="1707753"/>
                <a:ext cx="3138817" cy="325726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6" name="3D モデル 5" descr="円筒">
                <a:extLst>
                  <a:ext uri="{FF2B5EF4-FFF2-40B4-BE49-F238E27FC236}">
                    <a16:creationId xmlns:a16="http://schemas.microsoft.com/office/drawing/2014/main" id="{F8C011EC-ED74-41C7-8FC3-5A7B039DF341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279952311"/>
                  </p:ext>
                </p:extLst>
              </p:nvPr>
            </p:nvGraphicFramePr>
            <p:xfrm>
              <a:off x="8156440" y="1826197"/>
              <a:ext cx="3247451" cy="3636034"/>
            </p:xfrm>
            <a:graphic>
              <a:graphicData uri="http://schemas.microsoft.com/office/drawing/2017/model3d">
                <am3d:model3d r:embed="rId6">
                  <am3d:spPr>
                    <a:xfrm>
                      <a:off x="0" y="0"/>
                      <a:ext cx="3247451" cy="3636034"/>
                    </a:xfrm>
                    <a:prstGeom prst="rect">
                      <a:avLst/>
                    </a:prstGeom>
                  </am3d:spPr>
                  <am3d:camera>
                    <am3d:pos x="0" y="0" z="62782805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7159681" d="1000000"/>
                    <am3d:preTrans dx="22" dy="-18000000" dz="6"/>
                    <am3d:scale>
                      <am3d:sx n="1000000" d="1000000"/>
                      <am3d:sy n="1000000" d="1000000"/>
                      <am3d:sz n="1000000" d="1000000"/>
                    </am3d:scale>
                    <am3d:rot ax="5072156" ay="80098" az="821170"/>
                    <am3d:postTrans dx="0" dy="0" dz="0"/>
                  </am3d:trans>
                  <am3d:raster rName="Office3DRenderer" rVer="16.0.8326">
                    <am3d:blip r:embed="rId7"/>
                  </am3d:raster>
                  <am3d:objViewport viewportSz="5264385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6" name="3D モデル 5" descr="円筒">
                <a:extLst>
                  <a:ext uri="{FF2B5EF4-FFF2-40B4-BE49-F238E27FC236}">
                    <a16:creationId xmlns:a16="http://schemas.microsoft.com/office/drawing/2014/main" id="{F8C011EC-ED74-41C7-8FC3-5A7B039DF34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156440" y="1826197"/>
                <a:ext cx="3247451" cy="3636034"/>
              </a:xfrm>
              <a:prstGeom prst="rect">
                <a:avLst/>
              </a:prstGeom>
            </p:spPr>
          </p:pic>
        </mc:Fallback>
      </mc:AlternateContent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FEF42DB4-45F2-44BA-9908-C006573FB3CB}"/>
              </a:ext>
            </a:extLst>
          </p:cNvPr>
          <p:cNvSpPr txBox="1"/>
          <p:nvPr/>
        </p:nvSpPr>
        <p:spPr>
          <a:xfrm>
            <a:off x="142240" y="6396498"/>
            <a:ext cx="8595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第４章１２７ページ　画面切り替え「変形」による立体図形の説明サンプル</a:t>
            </a:r>
          </a:p>
        </p:txBody>
      </p:sp>
    </p:spTree>
    <p:extLst>
      <p:ext uri="{BB962C8B-B14F-4D97-AF65-F5344CB8AC3E}">
        <p14:creationId xmlns:p14="http://schemas.microsoft.com/office/powerpoint/2010/main" val="16595810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4" name="3D モデル 3" descr="球">
                <a:extLst>
                  <a:ext uri="{FF2B5EF4-FFF2-40B4-BE49-F238E27FC236}">
                    <a16:creationId xmlns:a16="http://schemas.microsoft.com/office/drawing/2014/main" id="{26D59420-C70C-49F0-B66D-FDD9AF623F86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077064092"/>
                  </p:ext>
                </p:extLst>
              </p:nvPr>
            </p:nvGraphicFramePr>
            <p:xfrm>
              <a:off x="4654062" y="1824540"/>
              <a:ext cx="3142130" cy="3142131"/>
            </p:xfrm>
            <a:graphic>
              <a:graphicData uri="http://schemas.microsoft.com/office/drawing/2017/model3d">
                <am3d:model3d r:embed="rId2">
                  <am3d:spPr>
                    <a:xfrm>
                      <a:off x="0" y="0"/>
                      <a:ext cx="3142130" cy="3142131"/>
                    </a:xfrm>
                    <a:prstGeom prst="rect">
                      <a:avLst/>
                    </a:prstGeom>
                  </am3d:spPr>
                  <am3d:camera>
                    <am3d:pos x="0" y="0" z="81469184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7143146" d="1000000"/>
                    <am3d:preTrans dx="-2" dy="-18000000" dz="3"/>
                    <am3d:scale>
                      <am3d:sx n="1000000" d="1000000"/>
                      <am3d:sy n="1000000" d="1000000"/>
                      <am3d:sz n="1000000" d="1000000"/>
                    </am3d:scale>
                    <am3d:rot ax="-1897152" ay="-820089" az="496627"/>
                    <am3d:postTrans dx="0" dy="0" dz="0"/>
                  </am3d:trans>
                  <am3d:raster rName="Office3DRenderer" rVer="16.0.8326">
                    <am3d:blip r:embed="rId3"/>
                  </am3d:raster>
                  <am3d:objViewport viewportSz="5598704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4" name="3D モデル 3" descr="球">
                <a:extLst>
                  <a:ext uri="{FF2B5EF4-FFF2-40B4-BE49-F238E27FC236}">
                    <a16:creationId xmlns:a16="http://schemas.microsoft.com/office/drawing/2014/main" id="{26D59420-C70C-49F0-B66D-FDD9AF623F86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654062" y="1824540"/>
                <a:ext cx="3142130" cy="314213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5" name="3D モデル 4" descr="円錐">
                <a:extLst>
                  <a:ext uri="{FF2B5EF4-FFF2-40B4-BE49-F238E27FC236}">
                    <a16:creationId xmlns:a16="http://schemas.microsoft.com/office/drawing/2014/main" id="{32164091-1C8F-477E-AFFF-57A516EA9A61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81716533"/>
                  </p:ext>
                </p:extLst>
              </p:nvPr>
            </p:nvGraphicFramePr>
            <p:xfrm>
              <a:off x="706342" y="1642649"/>
              <a:ext cx="4036128" cy="3624357"/>
            </p:xfrm>
            <a:graphic>
              <a:graphicData uri="http://schemas.microsoft.com/office/drawing/2017/model3d">
                <am3d:model3d r:embed="rId4">
                  <am3d:spPr>
                    <a:xfrm>
                      <a:off x="0" y="0"/>
                      <a:ext cx="4036128" cy="3624357"/>
                    </a:xfrm>
                    <a:prstGeom prst="rect">
                      <a:avLst/>
                    </a:prstGeom>
                  </am3d:spPr>
                  <am3d:camera>
                    <am3d:pos x="0" y="0" z="79877068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6704480" d="1000000"/>
                    <am3d:preTrans dx="2" dy="-16922770" dz="-2"/>
                    <am3d:scale>
                      <am3d:sx n="1000000" d="1000000"/>
                      <am3d:sy n="1000000" d="1000000"/>
                      <am3d:sz n="1000000" d="1000000"/>
                    </am3d:scale>
                    <am3d:rot ax="-678237" ay="-331032" az="66056"/>
                    <am3d:postTrans dx="0" dy="0" dz="0"/>
                  </am3d:trans>
                  <am3d:raster rName="Office3DRenderer" rVer="16.0.8326">
                    <am3d:blip r:embed="rId5"/>
                  </am3d:raster>
                  <am3d:objViewport viewportSz="6739572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5" name="3D モデル 4" descr="円錐">
                <a:extLst>
                  <a:ext uri="{FF2B5EF4-FFF2-40B4-BE49-F238E27FC236}">
                    <a16:creationId xmlns:a16="http://schemas.microsoft.com/office/drawing/2014/main" id="{32164091-1C8F-477E-AFFF-57A516EA9A6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06342" y="1642649"/>
                <a:ext cx="4036128" cy="362435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6" name="3D モデル 5" descr="円筒">
                <a:extLst>
                  <a:ext uri="{FF2B5EF4-FFF2-40B4-BE49-F238E27FC236}">
                    <a16:creationId xmlns:a16="http://schemas.microsoft.com/office/drawing/2014/main" id="{F8C011EC-ED74-41C7-8FC3-5A7B039DF341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149238413"/>
                  </p:ext>
                </p:extLst>
              </p:nvPr>
            </p:nvGraphicFramePr>
            <p:xfrm>
              <a:off x="8566405" y="1373769"/>
              <a:ext cx="2427517" cy="4540886"/>
            </p:xfrm>
            <a:graphic>
              <a:graphicData uri="http://schemas.microsoft.com/office/drawing/2017/model3d">
                <am3d:model3d r:embed="rId6">
                  <am3d:spPr>
                    <a:xfrm>
                      <a:off x="0" y="0"/>
                      <a:ext cx="2427517" cy="4540886"/>
                    </a:xfrm>
                    <a:prstGeom prst="rect">
                      <a:avLst/>
                    </a:prstGeom>
                  </am3d:spPr>
                  <am3d:camera>
                    <am3d:pos x="0" y="0" z="62782805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7159681" d="1000000"/>
                    <am3d:preTrans dx="22" dy="-18000000" dz="6"/>
                    <am3d:scale>
                      <am3d:sx n="1000000" d="1000000"/>
                      <am3d:sy n="1000000" d="1000000"/>
                      <am3d:sz n="1000000" d="1000000"/>
                    </am3d:scale>
                    <am3d:rot ax="112793" ay="243585" az="7978"/>
                    <am3d:postTrans dx="0" dy="0" dz="0"/>
                  </am3d:trans>
                  <am3d:raster rName="Office3DRenderer" rVer="16.0.8326">
                    <am3d:blip r:embed="rId7"/>
                  </am3d:raster>
                  <am3d:objViewport viewportSz="5264380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6" name="3D モデル 5" descr="円筒">
                <a:extLst>
                  <a:ext uri="{FF2B5EF4-FFF2-40B4-BE49-F238E27FC236}">
                    <a16:creationId xmlns:a16="http://schemas.microsoft.com/office/drawing/2014/main" id="{F8C011EC-ED74-41C7-8FC3-5A7B039DF34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566405" y="1373769"/>
                <a:ext cx="2427517" cy="4540886"/>
              </a:xfrm>
              <a:prstGeom prst="rect">
                <a:avLst/>
              </a:prstGeom>
            </p:spPr>
          </p:pic>
        </mc:Fallback>
      </mc:AlternateContent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099FE52E-9231-406B-BBBA-D62459DB80C0}"/>
              </a:ext>
            </a:extLst>
          </p:cNvPr>
          <p:cNvSpPr txBox="1"/>
          <p:nvPr/>
        </p:nvSpPr>
        <p:spPr>
          <a:xfrm>
            <a:off x="142240" y="6396498"/>
            <a:ext cx="8595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第４章１２７ページ　画面切り替え「変形」による立体図形の説明サンプル</a:t>
            </a:r>
          </a:p>
        </p:txBody>
      </p:sp>
    </p:spTree>
    <p:extLst>
      <p:ext uri="{BB962C8B-B14F-4D97-AF65-F5344CB8AC3E}">
        <p14:creationId xmlns:p14="http://schemas.microsoft.com/office/powerpoint/2010/main" val="8735584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4" name="3D モデル 3" descr="球">
                <a:extLst>
                  <a:ext uri="{FF2B5EF4-FFF2-40B4-BE49-F238E27FC236}">
                    <a16:creationId xmlns:a16="http://schemas.microsoft.com/office/drawing/2014/main" id="{26D59420-C70C-49F0-B66D-FDD9AF623F86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286840588"/>
                  </p:ext>
                </p:extLst>
              </p:nvPr>
            </p:nvGraphicFramePr>
            <p:xfrm>
              <a:off x="4654062" y="1824540"/>
              <a:ext cx="3142129" cy="3142130"/>
            </p:xfrm>
            <a:graphic>
              <a:graphicData uri="http://schemas.microsoft.com/office/drawing/2017/model3d">
                <am3d:model3d r:embed="rId2">
                  <am3d:spPr>
                    <a:xfrm>
                      <a:off x="0" y="0"/>
                      <a:ext cx="3142129" cy="3142130"/>
                    </a:xfrm>
                    <a:prstGeom prst="rect">
                      <a:avLst/>
                    </a:prstGeom>
                  </am3d:spPr>
                  <am3d:camera>
                    <am3d:pos x="0" y="0" z="81469184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7143146" d="1000000"/>
                    <am3d:preTrans dx="-2" dy="-18000000" dz="3"/>
                    <am3d:scale>
                      <am3d:sx n="1000000" d="1000000"/>
                      <am3d:sy n="1000000" d="1000000"/>
                      <am3d:sz n="1000000" d="1000000"/>
                    </am3d:scale>
                    <am3d:rot ax="-920580" ay="-996598" az="269066"/>
                    <am3d:postTrans dx="0" dy="0" dz="0"/>
                  </am3d:trans>
                  <am3d:raster rName="Office3DRenderer" rVer="16.0.8326">
                    <am3d:blip r:embed="rId3"/>
                  </am3d:raster>
                  <am3d:objViewport viewportSz="5598703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4" name="3D モデル 3" descr="球">
                <a:extLst>
                  <a:ext uri="{FF2B5EF4-FFF2-40B4-BE49-F238E27FC236}">
                    <a16:creationId xmlns:a16="http://schemas.microsoft.com/office/drawing/2014/main" id="{26D59420-C70C-49F0-B66D-FDD9AF623F86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654062" y="1824540"/>
                <a:ext cx="3142129" cy="31421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5" name="3D モデル 4" descr="円錐">
                <a:extLst>
                  <a:ext uri="{FF2B5EF4-FFF2-40B4-BE49-F238E27FC236}">
                    <a16:creationId xmlns:a16="http://schemas.microsoft.com/office/drawing/2014/main" id="{32164091-1C8F-477E-AFFF-57A516EA9A61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913751287"/>
                  </p:ext>
                </p:extLst>
              </p:nvPr>
            </p:nvGraphicFramePr>
            <p:xfrm>
              <a:off x="896725" y="884651"/>
              <a:ext cx="3655361" cy="5140352"/>
            </p:xfrm>
            <a:graphic>
              <a:graphicData uri="http://schemas.microsoft.com/office/drawing/2017/model3d">
                <am3d:model3d r:embed="rId4">
                  <am3d:spPr>
                    <a:xfrm>
                      <a:off x="0" y="0"/>
                      <a:ext cx="3655361" cy="5140352"/>
                    </a:xfrm>
                    <a:prstGeom prst="rect">
                      <a:avLst/>
                    </a:prstGeom>
                  </am3d:spPr>
                  <am3d:camera>
                    <am3d:pos x="0" y="0" z="79877068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6704480" d="1000000"/>
                    <am3d:preTrans dx="2" dy="-16922770" dz="-2"/>
                    <am3d:scale>
                      <am3d:sx n="1000000" d="1000000"/>
                      <am3d:sy n="1000000" d="1000000"/>
                      <am3d:sz n="1000000" d="1000000"/>
                    </am3d:scale>
                    <am3d:rot ax="914128" ay="-1343686" az="-355452"/>
                    <am3d:postTrans dx="0" dy="0" dz="0"/>
                  </am3d:trans>
                  <am3d:raster rName="Office3DRenderer" rVer="16.0.8326">
                    <am3d:blip r:embed="rId5"/>
                  </am3d:raster>
                  <am3d:objViewport viewportSz="6739572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5" name="3D モデル 4" descr="円錐">
                <a:extLst>
                  <a:ext uri="{FF2B5EF4-FFF2-40B4-BE49-F238E27FC236}">
                    <a16:creationId xmlns:a16="http://schemas.microsoft.com/office/drawing/2014/main" id="{32164091-1C8F-477E-AFFF-57A516EA9A6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96725" y="884651"/>
                <a:ext cx="3655361" cy="51403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6" name="3D モデル 5" descr="円筒">
                <a:extLst>
                  <a:ext uri="{FF2B5EF4-FFF2-40B4-BE49-F238E27FC236}">
                    <a16:creationId xmlns:a16="http://schemas.microsoft.com/office/drawing/2014/main" id="{F8C011EC-ED74-41C7-8FC3-5A7B039DF341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39749922"/>
                  </p:ext>
                </p:extLst>
              </p:nvPr>
            </p:nvGraphicFramePr>
            <p:xfrm>
              <a:off x="8299854" y="1366087"/>
              <a:ext cx="2960618" cy="4556249"/>
            </p:xfrm>
            <a:graphic>
              <a:graphicData uri="http://schemas.microsoft.com/office/drawing/2017/model3d">
                <am3d:model3d r:embed="rId6">
                  <am3d:spPr>
                    <a:xfrm>
                      <a:off x="0" y="0"/>
                      <a:ext cx="2960618" cy="4556249"/>
                    </a:xfrm>
                    <a:prstGeom prst="rect">
                      <a:avLst/>
                    </a:prstGeom>
                  </am3d:spPr>
                  <am3d:camera>
                    <am3d:pos x="0" y="0" z="62782805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7159681" d="1000000"/>
                    <am3d:preTrans dx="22" dy="-18000000" dz="6"/>
                    <am3d:scale>
                      <am3d:sx n="1000000" d="1000000"/>
                      <am3d:sy n="1000000" d="1000000"/>
                      <am3d:sz n="1000000" d="1000000"/>
                    </am3d:scale>
                    <am3d:rot ax="2644688" ay="80815" az="78218"/>
                    <am3d:postTrans dx="0" dy="0" dz="0"/>
                  </am3d:trans>
                  <am3d:raster rName="Office3DRenderer" rVer="16.0.8326">
                    <am3d:blip r:embed="rId7"/>
                  </am3d:raster>
                  <am3d:objViewport viewportSz="5264379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6" name="3D モデル 5" descr="円筒">
                <a:extLst>
                  <a:ext uri="{FF2B5EF4-FFF2-40B4-BE49-F238E27FC236}">
                    <a16:creationId xmlns:a16="http://schemas.microsoft.com/office/drawing/2014/main" id="{F8C011EC-ED74-41C7-8FC3-5A7B039DF34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299854" y="1366087"/>
                <a:ext cx="2960618" cy="4556249"/>
              </a:xfrm>
              <a:prstGeom prst="rect">
                <a:avLst/>
              </a:prstGeom>
            </p:spPr>
          </p:pic>
        </mc:Fallback>
      </mc:AlternateContent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BB97A52-496F-4C78-84A9-38AB2FFE1BB1}"/>
              </a:ext>
            </a:extLst>
          </p:cNvPr>
          <p:cNvSpPr txBox="1"/>
          <p:nvPr/>
        </p:nvSpPr>
        <p:spPr>
          <a:xfrm>
            <a:off x="1182848" y="595618"/>
            <a:ext cx="27180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400" dirty="0"/>
              <a:t>円すい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4BEA8A-9F7B-4218-A067-DB64996C3B7E}"/>
              </a:ext>
            </a:extLst>
          </p:cNvPr>
          <p:cNvSpPr txBox="1"/>
          <p:nvPr/>
        </p:nvSpPr>
        <p:spPr>
          <a:xfrm>
            <a:off x="4654062" y="595618"/>
            <a:ext cx="27180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400" dirty="0"/>
              <a:t>球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DA9D5487-6B3C-4917-B443-730DE5AEF430}"/>
              </a:ext>
            </a:extLst>
          </p:cNvPr>
          <p:cNvSpPr txBox="1"/>
          <p:nvPr/>
        </p:nvSpPr>
        <p:spPr>
          <a:xfrm>
            <a:off x="8577242" y="595618"/>
            <a:ext cx="27180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400" dirty="0"/>
              <a:t>円柱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C8A663E6-6C64-4B7B-9D0E-13FCDF0A7014}"/>
              </a:ext>
            </a:extLst>
          </p:cNvPr>
          <p:cNvSpPr txBox="1"/>
          <p:nvPr/>
        </p:nvSpPr>
        <p:spPr>
          <a:xfrm>
            <a:off x="142240" y="6396498"/>
            <a:ext cx="8595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第４章１２７ページ　画面切り替え「変形」による立体図形の説明サンプル</a:t>
            </a:r>
          </a:p>
        </p:txBody>
      </p:sp>
    </p:spTree>
    <p:extLst>
      <p:ext uri="{BB962C8B-B14F-4D97-AF65-F5344CB8AC3E}">
        <p14:creationId xmlns:p14="http://schemas.microsoft.com/office/powerpoint/2010/main" val="10012877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62</Words>
  <Application>Microsoft Office PowerPoint</Application>
  <PresentationFormat>ワイド画面</PresentationFormat>
  <Paragraphs>10</Paragraphs>
  <Slides>4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</vt:i4>
      </vt:variant>
    </vt:vector>
  </HeadingPairs>
  <TitlesOfParts>
    <vt:vector size="8" baseType="lpstr">
      <vt:lpstr>游ゴシック</vt:lpstr>
      <vt:lpstr>游ゴシック Light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敏文</dc:creator>
  <cp:lastModifiedBy>敏文</cp:lastModifiedBy>
  <cp:revision>3</cp:revision>
  <dcterms:created xsi:type="dcterms:W3CDTF">2020-07-28T06:13:37Z</dcterms:created>
  <dcterms:modified xsi:type="dcterms:W3CDTF">2021-02-01T08:27:22Z</dcterms:modified>
</cp:coreProperties>
</file>