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敏文" userId="07d407f8113d86eb" providerId="LiveId" clId="{51BBA1A6-BC44-4029-8C43-14E82A68F684}"/>
    <pc:docChg chg="delSld">
      <pc:chgData name="敏文" userId="07d407f8113d86eb" providerId="LiveId" clId="{51BBA1A6-BC44-4029-8C43-14E82A68F684}" dt="2020-08-12T06:50:16.421" v="0" actId="47"/>
      <pc:docMkLst>
        <pc:docMk/>
      </pc:docMkLst>
      <pc:sldChg chg="del">
        <pc:chgData name="敏文" userId="07d407f8113d86eb" providerId="LiveId" clId="{51BBA1A6-BC44-4029-8C43-14E82A68F684}" dt="2020-08-12T06:50:16.421" v="0" actId="47"/>
        <pc:sldMkLst>
          <pc:docMk/>
          <pc:sldMk cId="2659814795" sldId="269"/>
        </pc:sldMkLst>
      </pc:sldChg>
    </pc:docChg>
  </pc:docChgLst>
  <pc:docChgLst>
    <pc:chgData name="澤崎 敏文" userId="07d407f8113d86eb" providerId="LiveId" clId="{976861AF-23ED-41FB-8FA5-CD8594E003F7}"/>
    <pc:docChg chg="undo custSel addSld delSld modSld sldOrd modMainMaster">
      <pc:chgData name="澤崎 敏文" userId="07d407f8113d86eb" providerId="LiveId" clId="{976861AF-23ED-41FB-8FA5-CD8594E003F7}" dt="2020-08-01T16:06:52.213" v="2380" actId="47"/>
      <pc:docMkLst>
        <pc:docMk/>
      </pc:docMkLst>
      <pc:sldChg chg="del">
        <pc:chgData name="澤崎 敏文" userId="07d407f8113d86eb" providerId="LiveId" clId="{976861AF-23ED-41FB-8FA5-CD8594E003F7}" dt="2020-07-25T16:03:56.281" v="0" actId="47"/>
        <pc:sldMkLst>
          <pc:docMk/>
          <pc:sldMk cId="1392266786" sldId="256"/>
        </pc:sldMkLst>
      </pc:sldChg>
      <pc:sldChg chg="delSp del modAnim">
        <pc:chgData name="澤崎 敏文" userId="07d407f8113d86eb" providerId="LiveId" clId="{976861AF-23ED-41FB-8FA5-CD8594E003F7}" dt="2020-07-25T16:04:35.600" v="4" actId="47"/>
        <pc:sldMkLst>
          <pc:docMk/>
          <pc:sldMk cId="3989086721" sldId="257"/>
        </pc:sldMkLst>
        <pc:picChg chg="del">
          <ac:chgData name="澤崎 敏文" userId="07d407f8113d86eb" providerId="LiveId" clId="{976861AF-23ED-41FB-8FA5-CD8594E003F7}" dt="2020-07-25T16:04:22.368" v="3"/>
          <ac:picMkLst>
            <pc:docMk/>
            <pc:sldMk cId="3989086721" sldId="257"/>
            <ac:picMk id="6" creationId="{B691D6D1-76D1-43BC-8637-14C0D5A9DFD7}"/>
          </ac:picMkLst>
        </pc:picChg>
        <pc:inkChg chg="del">
          <ac:chgData name="澤崎 敏文" userId="07d407f8113d86eb" providerId="LiveId" clId="{976861AF-23ED-41FB-8FA5-CD8594E003F7}" dt="2020-07-25T16:04:22.368" v="3"/>
          <ac:inkMkLst>
            <pc:docMk/>
            <pc:sldMk cId="3989086721" sldId="257"/>
            <ac:inkMk id="5" creationId="{C3540A56-9742-4FDF-B6B0-C7C8B12A1476}"/>
          </ac:inkMkLst>
        </pc:inkChg>
      </pc:sldChg>
      <pc:sldChg chg="del">
        <pc:chgData name="澤崎 敏文" userId="07d407f8113d86eb" providerId="LiveId" clId="{976861AF-23ED-41FB-8FA5-CD8594E003F7}" dt="2020-07-25T16:04:01.002" v="1" actId="47"/>
        <pc:sldMkLst>
          <pc:docMk/>
          <pc:sldMk cId="1568047625" sldId="258"/>
        </pc:sldMkLst>
      </pc:sldChg>
      <pc:sldChg chg="addSp delSp modSp mod modTransition delAnim modAnim">
        <pc:chgData name="澤崎 敏文" userId="07d407f8113d86eb" providerId="LiveId" clId="{976861AF-23ED-41FB-8FA5-CD8594E003F7}" dt="2020-07-27T16:08:42.157" v="2356"/>
        <pc:sldMkLst>
          <pc:docMk/>
          <pc:sldMk cId="2151108177" sldId="259"/>
        </pc:sldMkLst>
        <pc:spChg chg="mod">
          <ac:chgData name="澤崎 敏文" userId="07d407f8113d86eb" providerId="LiveId" clId="{976861AF-23ED-41FB-8FA5-CD8594E003F7}" dt="2020-07-25T16:24:02.464" v="273"/>
          <ac:spMkLst>
            <pc:docMk/>
            <pc:sldMk cId="2151108177" sldId="259"/>
            <ac:spMk id="2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24.036" v="309" actId="1036"/>
          <ac:spMkLst>
            <pc:docMk/>
            <pc:sldMk cId="2151108177" sldId="259"/>
            <ac:spMk id="3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8" creationId="{00000000-0000-0000-0000-000000000000}"/>
          </ac:spMkLst>
        </pc:spChg>
        <pc:spChg chg="del mod">
          <ac:chgData name="澤崎 敏文" userId="07d407f8113d86eb" providerId="LiveId" clId="{976861AF-23ED-41FB-8FA5-CD8594E003F7}" dt="2020-07-25T16:19:31.999" v="211" actId="478"/>
          <ac:spMkLst>
            <pc:docMk/>
            <pc:sldMk cId="2151108177" sldId="259"/>
            <ac:spMk id="11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13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57.808" v="317" actId="1076"/>
          <ac:spMkLst>
            <pc:docMk/>
            <pc:sldMk cId="2151108177" sldId="259"/>
            <ac:spMk id="16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18" creationId="{15F53144-AD2B-41D4-B24B-AC9B958546C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19" creationId="{87D0DBDD-2465-477F-B063-822A91FFFCF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0" creationId="{3425EDEB-CB3F-43B6-B377-D2A70FBF1497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1" creationId="{9F119278-D2FC-4193-B306-9F92132FC941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2" creationId="{6BB55E5D-BB7D-4414-B6A7-919AB6366C3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3" creationId="{62A955FA-4AB0-4EE3-8E8C-CEE4BDE9B7E2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24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25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6" creationId="{1BA5EF74-397F-4801-9815-2AD21F7A8B9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7" creationId="{1AE4DD52-E3FF-40B1-82FD-4132EFCFB4E2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8" creationId="{03A7E697-0F88-42EB-81F7-036AC5610FE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9" creationId="{AE0BB775-935C-432D-AB61-C1F2A6BF9F8B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0" creationId="{37DFA390-26D7-4DC3-8506-29D15E55CDBD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1" creationId="{F134B657-B3B0-4A7D-9865-1E7D1C581E84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2" creationId="{221ABA18-6CF9-4A1B-ADCA-5B191D3DD6B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3" creationId="{11BC43F9-9358-4F43-800C-FF28AED92C76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4" creationId="{2250E091-D6B7-44F9-AB6D-AA6DD290408B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5" creationId="{8EAFE695-7ACA-4CEC-BB0D-F2ED59C03FCE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6" creationId="{FBE50B66-FD23-4EB9-8F15-B635D5E47CBC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7" creationId="{1081144A-545E-45A3-9F33-DEB387E80B07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8" creationId="{56DE5B22-B0F6-460A-917F-7EA9698F0F9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9" creationId="{54BFBFE5-5C9E-470F-8D67-18BF81E8A97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40" creationId="{80B158FB-4E2F-4C60-B979-20A5EBE25601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41" creationId="{CC71BBF1-F770-4CB1-963F-A178B5DCFC20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3" creationId="{7387E9EF-86EA-43DF-8CB1-3FD63927C945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4" creationId="{4B451ADE-B25E-4859-A2DE-1D9C664F9C2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5" creationId="{BF800A21-DB21-4225-B25C-75DF4DB24BA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6" creationId="{85220F89-C7B0-414D-AE09-B3A3432863A6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7" creationId="{8ACEACF0-BD6B-41F6-B640-A857E37C551F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8" creationId="{E686CC28-7636-4390-8046-F622212D363D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9" creationId="{88FF2E06-7FE7-4EA5-9450-80F540F88097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0" creationId="{4A1CA82D-C31B-4A55-8008-C24975AB9FE8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1" creationId="{1195C5B1-5BAB-4E7A-A9FA-99464FBFEA3B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2" creationId="{55499654-4406-47C2-88DB-BD12AF7200FF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3" creationId="{D5DF7C8C-411E-4E39-ADCF-B3E11E52AF3E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4" creationId="{A02C094F-5F82-4B10-AAA3-0B29D608A5EB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5" creationId="{8F048ACD-0F37-49F1-B75C-15806000160D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6" creationId="{7523EC44-0DD6-45C2-AAC9-8AC518EE2112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7" creationId="{AB967C0F-4451-4345-BA23-805774E3CF87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8" creationId="{CC85330A-7E07-493C-931B-3DB2908D79D0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9" creationId="{F7F9B5E5-9A84-48D4-BEB9-D47DA2462FDA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0" creationId="{B30FDDD6-3624-4815-B92F-9CDE416866B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1" creationId="{C39E982E-2FA8-44AD-A005-69AF0875D63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2" creationId="{EF321C99-1251-4DF9-9BEB-51F35CB43B9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3" creationId="{73D162C8-1244-4E55-A188-9DF88B7269B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4" creationId="{FDB843EF-0FC4-4FAA-915B-40B27958ADFD}"/>
          </ac:spMkLst>
        </pc:spChg>
        <pc:grpChg chg="add mod">
          <ac:chgData name="澤崎 敏文" userId="07d407f8113d86eb" providerId="LiveId" clId="{976861AF-23ED-41FB-8FA5-CD8594E003F7}" dt="2020-07-25T16:24:19.146" v="298" actId="1036"/>
          <ac:grpSpMkLst>
            <pc:docMk/>
            <pc:sldMk cId="2151108177" sldId="259"/>
            <ac:grpSpMk id="15" creationId="{7270D843-12C1-4318-83BF-A663890869EC}"/>
          </ac:grpSpMkLst>
        </pc:grpChg>
        <pc:grpChg chg="add mod">
          <ac:chgData name="澤崎 敏文" userId="07d407f8113d86eb" providerId="LiveId" clId="{976861AF-23ED-41FB-8FA5-CD8594E003F7}" dt="2020-07-25T16:24:19.146" v="298" actId="1036"/>
          <ac:grpSpMkLst>
            <pc:docMk/>
            <pc:sldMk cId="2151108177" sldId="259"/>
            <ac:grpSpMk id="42" creationId="{28740A08-6333-4C6E-9205-72C605517B56}"/>
          </ac:grpSpMkLst>
        </pc:grpChg>
        <pc:picChg chg="del">
          <ac:chgData name="澤崎 敏文" userId="07d407f8113d86eb" providerId="LiveId" clId="{976861AF-23ED-41FB-8FA5-CD8594E003F7}" dt="2020-07-25T16:19:35.456" v="213" actId="478"/>
          <ac:picMkLst>
            <pc:docMk/>
            <pc:sldMk cId="2151108177" sldId="259"/>
            <ac:picMk id="5" creationId="{D8F95E61-B785-4706-81A7-D9B47DD06C2A}"/>
          </ac:picMkLst>
        </pc:picChg>
        <pc:picChg chg="del">
          <ac:chgData name="澤崎 敏文" userId="07d407f8113d86eb" providerId="LiveId" clId="{976861AF-23ED-41FB-8FA5-CD8594E003F7}" dt="2020-07-25T16:04:22.368" v="3"/>
          <ac:picMkLst>
            <pc:docMk/>
            <pc:sldMk cId="2151108177" sldId="259"/>
            <ac:picMk id="6" creationId="{420100A1-F7F2-444B-B455-68A0D191713D}"/>
          </ac:picMkLst>
        </pc:picChg>
        <pc:picChg chg="del">
          <ac:chgData name="澤崎 敏文" userId="07d407f8113d86eb" providerId="LiveId" clId="{976861AF-23ED-41FB-8FA5-CD8594E003F7}" dt="2020-07-25T16:19:33.843" v="212" actId="478"/>
          <ac:picMkLst>
            <pc:docMk/>
            <pc:sldMk cId="2151108177" sldId="259"/>
            <ac:picMk id="17" creationId="{D9F3C4A0-E4EB-424E-9C47-B893CCE938B1}"/>
          </ac:picMkLst>
        </pc:picChg>
        <pc:picChg chg="add del mod">
          <ac:chgData name="澤崎 敏文" userId="07d407f8113d86eb" providerId="LiveId" clId="{976861AF-23ED-41FB-8FA5-CD8594E003F7}" dt="2020-07-25T16:34:00.840" v="376" actId="478"/>
          <ac:picMkLst>
            <pc:docMk/>
            <pc:sldMk cId="2151108177" sldId="259"/>
            <ac:picMk id="68" creationId="{CFB03301-FC0F-4B83-A420-2A674332CF4C}"/>
          </ac:picMkLst>
        </pc:picChg>
        <pc:cxnChg chg="mod">
          <ac:chgData name="澤崎 敏文" userId="07d407f8113d86eb" providerId="LiveId" clId="{976861AF-23ED-41FB-8FA5-CD8594E003F7}" dt="2020-07-25T16:24:19.146" v="298" actId="1036"/>
          <ac:cxnSpMkLst>
            <pc:docMk/>
            <pc:sldMk cId="2151108177" sldId="259"/>
            <ac:cxnSpMk id="9" creationId="{00000000-0000-0000-0000-000000000000}"/>
          </ac:cxnSpMkLst>
        </pc:cxnChg>
        <pc:cxnChg chg="mod">
          <ac:chgData name="澤崎 敏文" userId="07d407f8113d86eb" providerId="LiveId" clId="{976861AF-23ED-41FB-8FA5-CD8594E003F7}" dt="2020-07-25T16:24:19.146" v="298" actId="1036"/>
          <ac:cxnSpMkLst>
            <pc:docMk/>
            <pc:sldMk cId="2151108177" sldId="259"/>
            <ac:cxnSpMk id="10" creationId="{00000000-0000-0000-0000-000000000000}"/>
          </ac:cxnSpMkLst>
        </pc:cxnChg>
      </pc:sldChg>
      <pc:sldChg chg="addSp delSp modSp new mod modClrScheme chgLayout">
        <pc:chgData name="澤崎 敏文" userId="07d407f8113d86eb" providerId="LiveId" clId="{976861AF-23ED-41FB-8FA5-CD8594E003F7}" dt="2020-07-25T16:29:54.945" v="369" actId="20577"/>
        <pc:sldMkLst>
          <pc:docMk/>
          <pc:sldMk cId="2038827287" sldId="260"/>
        </pc:sldMkLst>
        <pc:spChg chg="del">
          <ac:chgData name="澤崎 敏文" userId="07d407f8113d86eb" providerId="LiveId" clId="{976861AF-23ED-41FB-8FA5-CD8594E003F7}" dt="2020-07-25T16:04:59.349" v="6" actId="700"/>
          <ac:spMkLst>
            <pc:docMk/>
            <pc:sldMk cId="2038827287" sldId="260"/>
            <ac:spMk id="2" creationId="{21736DF7-244E-47D7-9325-116BCD6D7D6A}"/>
          </ac:spMkLst>
        </pc:spChg>
        <pc:spChg chg="del">
          <ac:chgData name="澤崎 敏文" userId="07d407f8113d86eb" providerId="LiveId" clId="{976861AF-23ED-41FB-8FA5-CD8594E003F7}" dt="2020-07-25T16:04:59.349" v="6" actId="700"/>
          <ac:spMkLst>
            <pc:docMk/>
            <pc:sldMk cId="2038827287" sldId="260"/>
            <ac:spMk id="3" creationId="{089B1D8D-CF04-44D6-8E77-EF8EB8BFFB91}"/>
          </ac:spMkLst>
        </pc:spChg>
        <pc:spChg chg="add mod or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4" creationId="{B6AC1943-2AB9-46E9-84B7-9A3BF906F204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5" creationId="{A59425D8-F657-4398-9820-FB3524990666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6" creationId="{C109F73E-A319-4737-A87F-66927A294DB1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7" creationId="{4F287991-6026-49B2-9162-216E04236A8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8" creationId="{8C152C2A-4078-46B4-8423-A658CFC34D7E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9" creationId="{57C65AD4-1C67-4C82-9567-37574553AD2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0" creationId="{AF53F211-8606-41C1-8D38-C17815249DE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1" creationId="{0266CB70-7CDA-4EE1-86B7-0ABEC62F9FAE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2" creationId="{0CA5340D-7820-4611-B50E-E51398E56F3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3" creationId="{9225B41C-48A6-48B2-9024-FFE8FD9490E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4" creationId="{4251BB86-3E3D-484E-A50D-160A8488B66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5" creationId="{363AEF2F-542C-4E84-81C7-01A2E8F4BF4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6" creationId="{0B264591-70F9-4BAC-8A73-7E8EEB38E16F}"/>
          </ac:spMkLst>
        </pc:spChg>
        <pc:spChg chg="add mod or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7" creationId="{D1DF2961-2B7C-4862-8294-F0C5FE19E863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8" creationId="{D5FCA7C2-8700-4F16-8A63-D160605B8BAC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9" creationId="{A2849515-9FE4-49D7-9E7F-338EC8A9B66B}"/>
          </ac:spMkLst>
        </pc:spChg>
        <pc:spChg chg="add del">
          <ac:chgData name="澤崎 敏文" userId="07d407f8113d86eb" providerId="LiveId" clId="{976861AF-23ED-41FB-8FA5-CD8594E003F7}" dt="2020-07-25T16:12:12.499" v="63" actId="478"/>
          <ac:spMkLst>
            <pc:docMk/>
            <pc:sldMk cId="2038827287" sldId="260"/>
            <ac:spMk id="20" creationId="{B9EE4AC0-58B4-46C2-AFEF-EEAFADC71F1B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1" creationId="{F553E064-8E7C-4F28-80DE-614CD828DB0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2" creationId="{BEAE1BC8-8E7B-407D-A493-965335B7C245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3" creationId="{7F5AE2D5-2F43-4033-BEC9-07C042BC0B21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4" creationId="{33DCF893-A182-4EA8-89D2-F6E8361C95A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5" creationId="{BDE566F9-055A-4238-BE53-EFF1247FC3E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6" creationId="{5333CA44-98F5-479D-914C-AEE1CBC89392}"/>
          </ac:spMkLst>
        </pc:spChg>
        <pc:spChg chg="add mod">
          <ac:chgData name="澤崎 敏文" userId="07d407f8113d86eb" providerId="LiveId" clId="{976861AF-23ED-41FB-8FA5-CD8594E003F7}" dt="2020-07-25T16:29:54.945" v="369" actId="20577"/>
          <ac:spMkLst>
            <pc:docMk/>
            <pc:sldMk cId="2038827287" sldId="260"/>
            <ac:spMk id="28" creationId="{314853E5-0EB4-4FF8-8CAB-A4DE8BC3462F}"/>
          </ac:spMkLst>
        </pc:spChg>
        <pc:grpChg chg="add del mod">
          <ac:chgData name="澤崎 敏文" userId="07d407f8113d86eb" providerId="LiveId" clId="{976861AF-23ED-41FB-8FA5-CD8594E003F7}" dt="2020-07-25T16:28:11.721" v="332" actId="165"/>
          <ac:grpSpMkLst>
            <pc:docMk/>
            <pc:sldMk cId="2038827287" sldId="260"/>
            <ac:grpSpMk id="27" creationId="{6F31EFA7-4E4C-45AE-8B87-B3DBD2DD59F8}"/>
          </ac:grpSpMkLst>
        </pc:grpChg>
        <pc:grpChg chg="add mod">
          <ac:chgData name="澤崎 敏文" userId="07d407f8113d86eb" providerId="LiveId" clId="{976861AF-23ED-41FB-8FA5-CD8594E003F7}" dt="2020-07-25T16:29:02.572" v="360" actId="164"/>
          <ac:grpSpMkLst>
            <pc:docMk/>
            <pc:sldMk cId="2038827287" sldId="260"/>
            <ac:grpSpMk id="29" creationId="{12E35250-FD13-46EA-BBCE-B456743CAE21}"/>
          </ac:grpSpMkLst>
        </pc:grpChg>
      </pc:sldChg>
      <pc:sldChg chg="modSp add mod modAnim">
        <pc:chgData name="澤崎 敏文" userId="07d407f8113d86eb" providerId="LiveId" clId="{976861AF-23ED-41FB-8FA5-CD8594E003F7}" dt="2020-07-26T04:45:17.915" v="2179" actId="1036"/>
        <pc:sldMkLst>
          <pc:docMk/>
          <pc:sldMk cId="1037372978" sldId="261"/>
        </pc:sldMkLst>
        <pc:grpChg chg="mod">
          <ac:chgData name="澤崎 敏文" userId="07d407f8113d86eb" providerId="LiveId" clId="{976861AF-23ED-41FB-8FA5-CD8594E003F7}" dt="2020-07-26T04:45:17.915" v="2179" actId="1036"/>
          <ac:grpSpMkLst>
            <pc:docMk/>
            <pc:sldMk cId="1037372978" sldId="261"/>
            <ac:grpSpMk id="42" creationId="{28740A08-6333-4C6E-9205-72C605517B56}"/>
          </ac:grpSpMkLst>
        </pc:grpChg>
      </pc:sldChg>
      <pc:sldChg chg="addSp delSp modSp new mod modAnim">
        <pc:chgData name="澤崎 敏文" userId="07d407f8113d86eb" providerId="LiveId" clId="{976861AF-23ED-41FB-8FA5-CD8594E003F7}" dt="2020-07-26T07:49:56.872" v="2252"/>
        <pc:sldMkLst>
          <pc:docMk/>
          <pc:sldMk cId="2650812435" sldId="262"/>
        </pc:sldMkLst>
        <pc:spChg chg="mod">
          <ac:chgData name="澤崎 敏文" userId="07d407f8113d86eb" providerId="LiveId" clId="{976861AF-23ED-41FB-8FA5-CD8594E003F7}" dt="2020-07-25T16:37:44.103" v="463" actId="122"/>
          <ac:spMkLst>
            <pc:docMk/>
            <pc:sldMk cId="2650812435" sldId="262"/>
            <ac:spMk id="2" creationId="{3BE61E5C-A5AF-4E8A-B723-4D5D6FEA2F99}"/>
          </ac:spMkLst>
        </pc:spChg>
        <pc:spChg chg="del">
          <ac:chgData name="澤崎 敏文" userId="07d407f8113d86eb" providerId="LiveId" clId="{976861AF-23ED-41FB-8FA5-CD8594E003F7}" dt="2020-07-25T16:37:13.465" v="380" actId="1957"/>
          <ac:spMkLst>
            <pc:docMk/>
            <pc:sldMk cId="2650812435" sldId="262"/>
            <ac:spMk id="3" creationId="{CBD099AB-F833-491C-B7BB-C179A7059B4D}"/>
          </ac:spMkLst>
        </pc:spChg>
        <pc:graphicFrameChg chg="add mod">
          <ac:chgData name="澤崎 敏文" userId="07d407f8113d86eb" providerId="LiveId" clId="{976861AF-23ED-41FB-8FA5-CD8594E003F7}" dt="2020-07-25T16:48:56.475" v="520" actId="14100"/>
          <ac:graphicFrameMkLst>
            <pc:docMk/>
            <pc:sldMk cId="2650812435" sldId="262"/>
            <ac:graphicFrameMk id="6" creationId="{77319386-F403-4D78-BC8E-6A85092CD072}"/>
          </ac:graphicFrameMkLst>
        </pc:graphicFrameChg>
      </pc:sldChg>
      <pc:sldChg chg="addSp delSp modSp new mod modAnim">
        <pc:chgData name="澤崎 敏文" userId="07d407f8113d86eb" providerId="LiveId" clId="{976861AF-23ED-41FB-8FA5-CD8594E003F7}" dt="2020-07-26T05:21:52.980" v="2199"/>
        <pc:sldMkLst>
          <pc:docMk/>
          <pc:sldMk cId="2914003872" sldId="263"/>
        </pc:sldMkLst>
        <pc:spChg chg="mod">
          <ac:chgData name="澤崎 敏文" userId="07d407f8113d86eb" providerId="LiveId" clId="{976861AF-23ED-41FB-8FA5-CD8594E003F7}" dt="2020-07-25T16:58:21.766" v="742" actId="27636"/>
          <ac:spMkLst>
            <pc:docMk/>
            <pc:sldMk cId="2914003872" sldId="263"/>
            <ac:spMk id="2" creationId="{D53233AB-CBE4-4124-8F96-6662E39757E4}"/>
          </ac:spMkLst>
        </pc:spChg>
        <pc:spChg chg="del">
          <ac:chgData name="澤崎 敏文" userId="07d407f8113d86eb" providerId="LiveId" clId="{976861AF-23ED-41FB-8FA5-CD8594E003F7}" dt="2020-07-25T16:42:12.436" v="510" actId="1957"/>
          <ac:spMkLst>
            <pc:docMk/>
            <pc:sldMk cId="2914003872" sldId="263"/>
            <ac:spMk id="3" creationId="{77F1DA40-CE27-4EC7-A2FF-5388D51941F7}"/>
          </ac:spMkLst>
        </pc:spChg>
        <pc:graphicFrameChg chg="add mod">
          <ac:chgData name="澤崎 敏文" userId="07d407f8113d86eb" providerId="LiveId" clId="{976861AF-23ED-41FB-8FA5-CD8594E003F7}" dt="2020-07-25T16:58:24.327" v="743" actId="14100"/>
          <ac:graphicFrameMkLst>
            <pc:docMk/>
            <pc:sldMk cId="2914003872" sldId="263"/>
            <ac:graphicFrameMk id="6" creationId="{26A98633-DBA8-4493-8F57-620A59C62627}"/>
          </ac:graphicFrameMkLst>
        </pc:graphicFrameChg>
      </pc:sldChg>
      <pc:sldChg chg="addSp delSp modSp new mod ord">
        <pc:chgData name="澤崎 敏文" userId="07d407f8113d86eb" providerId="LiveId" clId="{976861AF-23ED-41FB-8FA5-CD8594E003F7}" dt="2020-07-25T17:05:05.888" v="843"/>
        <pc:sldMkLst>
          <pc:docMk/>
          <pc:sldMk cId="2303499274" sldId="264"/>
        </pc:sldMkLst>
        <pc:spChg chg="mod">
          <ac:chgData name="澤崎 敏文" userId="07d407f8113d86eb" providerId="LiveId" clId="{976861AF-23ED-41FB-8FA5-CD8594E003F7}" dt="2020-07-25T17:02:12.578" v="775" actId="122"/>
          <ac:spMkLst>
            <pc:docMk/>
            <pc:sldMk cId="2303499274" sldId="264"/>
            <ac:spMk id="2" creationId="{47A98213-BA4A-4CF1-900C-52E3EFD221F5}"/>
          </ac:spMkLst>
        </pc:spChg>
        <pc:spChg chg="add mod">
          <ac:chgData name="澤崎 敏文" userId="07d407f8113d86eb" providerId="LiveId" clId="{976861AF-23ED-41FB-8FA5-CD8594E003F7}" dt="2020-07-25T17:04:08.712" v="827"/>
          <ac:spMkLst>
            <pc:docMk/>
            <pc:sldMk cId="2303499274" sldId="264"/>
            <ac:spMk id="4" creationId="{D1C6F0F0-D2C0-41B7-B07A-75F8D03D7312}"/>
          </ac:spMkLst>
        </pc:spChg>
        <pc:spChg chg="add mod">
          <ac:chgData name="澤崎 敏文" userId="07d407f8113d86eb" providerId="LiveId" clId="{976861AF-23ED-41FB-8FA5-CD8594E003F7}" dt="2020-07-25T17:04:57.751" v="841" actId="1076"/>
          <ac:spMkLst>
            <pc:docMk/>
            <pc:sldMk cId="2303499274" sldId="264"/>
            <ac:spMk id="5" creationId="{82BEBA31-9457-4F57-8255-E6E7140F29C7}"/>
          </ac:spMkLst>
        </pc:spChg>
        <pc:spChg chg="add mod">
          <ac:chgData name="澤崎 敏文" userId="07d407f8113d86eb" providerId="LiveId" clId="{976861AF-23ED-41FB-8FA5-CD8594E003F7}" dt="2020-07-25T17:04:16.382" v="831" actId="20577"/>
          <ac:spMkLst>
            <pc:docMk/>
            <pc:sldMk cId="2303499274" sldId="264"/>
            <ac:spMk id="6" creationId="{98862D16-1ABB-4D0A-B72A-AB12B9EC1D1B}"/>
          </ac:spMkLst>
        </pc:spChg>
        <pc:spChg chg="add mod">
          <ac:chgData name="澤崎 敏文" userId="07d407f8113d86eb" providerId="LiveId" clId="{976861AF-23ED-41FB-8FA5-CD8594E003F7}" dt="2020-07-25T17:04:17.775" v="832" actId="20577"/>
          <ac:spMkLst>
            <pc:docMk/>
            <pc:sldMk cId="2303499274" sldId="264"/>
            <ac:spMk id="7" creationId="{0666FA52-E8DC-455F-BDF2-54FA192467B0}"/>
          </ac:spMkLst>
        </pc:spChg>
        <pc:spChg chg="add del mod">
          <ac:chgData name="澤崎 敏文" userId="07d407f8113d86eb" providerId="LiveId" clId="{976861AF-23ED-41FB-8FA5-CD8594E003F7}" dt="2020-07-25T17:03:46.025" v="816" actId="478"/>
          <ac:spMkLst>
            <pc:docMk/>
            <pc:sldMk cId="2303499274" sldId="264"/>
            <ac:spMk id="8" creationId="{F3561064-F851-44FC-A54E-D0291EB0CBD5}"/>
          </ac:spMkLst>
        </pc:spChg>
        <pc:spChg chg="add mod">
          <ac:chgData name="澤崎 敏文" userId="07d407f8113d86eb" providerId="LiveId" clId="{976861AF-23ED-41FB-8FA5-CD8594E003F7}" dt="2020-07-25T17:04:21.254" v="835" actId="20577"/>
          <ac:spMkLst>
            <pc:docMk/>
            <pc:sldMk cId="2303499274" sldId="264"/>
            <ac:spMk id="9" creationId="{0F795ACE-58CC-4393-8A33-376CF4D5A74A}"/>
          </ac:spMkLst>
        </pc:spChg>
        <pc:spChg chg="add mod">
          <ac:chgData name="澤崎 敏文" userId="07d407f8113d86eb" providerId="LiveId" clId="{976861AF-23ED-41FB-8FA5-CD8594E003F7}" dt="2020-07-25T17:04:18.830" v="833" actId="20577"/>
          <ac:spMkLst>
            <pc:docMk/>
            <pc:sldMk cId="2303499274" sldId="264"/>
            <ac:spMk id="10" creationId="{DED859D5-6FEB-4080-9946-CC1B03278D2E}"/>
          </ac:spMkLst>
        </pc:spChg>
        <pc:spChg chg="add mod">
          <ac:chgData name="澤崎 敏文" userId="07d407f8113d86eb" providerId="LiveId" clId="{976861AF-23ED-41FB-8FA5-CD8594E003F7}" dt="2020-07-25T17:04:14.395" v="830" actId="20577"/>
          <ac:spMkLst>
            <pc:docMk/>
            <pc:sldMk cId="2303499274" sldId="264"/>
            <ac:spMk id="11" creationId="{1FB16473-DB23-4055-9A5C-288141A22560}"/>
          </ac:spMkLst>
        </pc:spChg>
      </pc:sldChg>
      <pc:sldChg chg="delSp modSp add mod ord modTransition">
        <pc:chgData name="澤崎 敏文" userId="07d407f8113d86eb" providerId="LiveId" clId="{976861AF-23ED-41FB-8FA5-CD8594E003F7}" dt="2020-07-25T17:06:33.815" v="864" actId="207"/>
        <pc:sldMkLst>
          <pc:docMk/>
          <pc:sldMk cId="2024611475" sldId="265"/>
        </pc:sldMkLst>
        <pc:spChg chg="del">
          <ac:chgData name="澤崎 敏文" userId="07d407f8113d86eb" providerId="LiveId" clId="{976861AF-23ED-41FB-8FA5-CD8594E003F7}" dt="2020-07-25T17:05:10.276" v="845" actId="478"/>
          <ac:spMkLst>
            <pc:docMk/>
            <pc:sldMk cId="2024611475" sldId="265"/>
            <ac:spMk id="4" creationId="{D1C6F0F0-D2C0-41B7-B07A-75F8D03D7312}"/>
          </ac:spMkLst>
        </pc:spChg>
        <pc:spChg chg="del">
          <ac:chgData name="澤崎 敏文" userId="07d407f8113d86eb" providerId="LiveId" clId="{976861AF-23ED-41FB-8FA5-CD8594E003F7}" dt="2020-07-25T17:05:12.827" v="848" actId="478"/>
          <ac:spMkLst>
            <pc:docMk/>
            <pc:sldMk cId="2024611475" sldId="265"/>
            <ac:spMk id="5" creationId="{82BEBA31-9457-4F57-8255-E6E7140F29C7}"/>
          </ac:spMkLst>
        </pc:spChg>
        <pc:spChg chg="del">
          <ac:chgData name="澤崎 敏文" userId="07d407f8113d86eb" providerId="LiveId" clId="{976861AF-23ED-41FB-8FA5-CD8594E003F7}" dt="2020-07-25T17:05:13.920" v="849" actId="478"/>
          <ac:spMkLst>
            <pc:docMk/>
            <pc:sldMk cId="2024611475" sldId="265"/>
            <ac:spMk id="6" creationId="{98862D16-1ABB-4D0A-B72A-AB12B9EC1D1B}"/>
          </ac:spMkLst>
        </pc:spChg>
        <pc:spChg chg="del">
          <ac:chgData name="澤崎 敏文" userId="07d407f8113d86eb" providerId="LiveId" clId="{976861AF-23ED-41FB-8FA5-CD8594E003F7}" dt="2020-07-25T17:05:10.980" v="846" actId="478"/>
          <ac:spMkLst>
            <pc:docMk/>
            <pc:sldMk cId="2024611475" sldId="265"/>
            <ac:spMk id="7" creationId="{0666FA52-E8DC-455F-BDF2-54FA192467B0}"/>
          </ac:spMkLst>
        </pc:spChg>
        <pc:spChg chg="mod">
          <ac:chgData name="澤崎 敏文" userId="07d407f8113d86eb" providerId="LiveId" clId="{976861AF-23ED-41FB-8FA5-CD8594E003F7}" dt="2020-07-25T17:06:19.969" v="863" actId="207"/>
          <ac:spMkLst>
            <pc:docMk/>
            <pc:sldMk cId="2024611475" sldId="265"/>
            <ac:spMk id="9" creationId="{0F795ACE-58CC-4393-8A33-376CF4D5A74A}"/>
          </ac:spMkLst>
        </pc:spChg>
        <pc:spChg chg="del">
          <ac:chgData name="澤崎 敏文" userId="07d407f8113d86eb" providerId="LiveId" clId="{976861AF-23ED-41FB-8FA5-CD8594E003F7}" dt="2020-07-25T17:05:12.058" v="847" actId="478"/>
          <ac:spMkLst>
            <pc:docMk/>
            <pc:sldMk cId="2024611475" sldId="265"/>
            <ac:spMk id="10" creationId="{DED859D5-6FEB-4080-9946-CC1B03278D2E}"/>
          </ac:spMkLst>
        </pc:spChg>
        <pc:spChg chg="mod">
          <ac:chgData name="澤崎 敏文" userId="07d407f8113d86eb" providerId="LiveId" clId="{976861AF-23ED-41FB-8FA5-CD8594E003F7}" dt="2020-07-25T17:06:33.815" v="864" actId="207"/>
          <ac:spMkLst>
            <pc:docMk/>
            <pc:sldMk cId="2024611475" sldId="265"/>
            <ac:spMk id="11" creationId="{1FB16473-DB23-4055-9A5C-288141A22560}"/>
          </ac:spMkLst>
        </pc:spChg>
      </pc:sldChg>
      <pc:sldChg chg="modSp add mod">
        <pc:chgData name="澤崎 敏文" userId="07d407f8113d86eb" providerId="LiveId" clId="{976861AF-23ED-41FB-8FA5-CD8594E003F7}" dt="2020-07-25T17:07:02.086" v="888" actId="1076"/>
        <pc:sldMkLst>
          <pc:docMk/>
          <pc:sldMk cId="743780673" sldId="266"/>
        </pc:sldMkLst>
        <pc:spChg chg="mod">
          <ac:chgData name="澤崎 敏文" userId="07d407f8113d86eb" providerId="LiveId" clId="{976861AF-23ED-41FB-8FA5-CD8594E003F7}" dt="2020-07-25T17:07:02.086" v="888" actId="1076"/>
          <ac:spMkLst>
            <pc:docMk/>
            <pc:sldMk cId="743780673" sldId="266"/>
            <ac:spMk id="9" creationId="{0F795ACE-58CC-4393-8A33-376CF4D5A74A}"/>
          </ac:spMkLst>
        </pc:spChg>
        <pc:spChg chg="mod">
          <ac:chgData name="澤崎 敏文" userId="07d407f8113d86eb" providerId="LiveId" clId="{976861AF-23ED-41FB-8FA5-CD8594E003F7}" dt="2020-07-25T17:06:58.354" v="887" actId="1076"/>
          <ac:spMkLst>
            <pc:docMk/>
            <pc:sldMk cId="743780673" sldId="266"/>
            <ac:spMk id="11" creationId="{1FB16473-DB23-4055-9A5C-288141A22560}"/>
          </ac:spMkLst>
        </pc:spChg>
      </pc:sldChg>
      <pc:sldChg chg="modSp add del mod">
        <pc:chgData name="澤崎 敏文" userId="07d407f8113d86eb" providerId="LiveId" clId="{976861AF-23ED-41FB-8FA5-CD8594E003F7}" dt="2020-07-25T17:06:45.476" v="865" actId="47"/>
        <pc:sldMkLst>
          <pc:docMk/>
          <pc:sldMk cId="2573411822" sldId="266"/>
        </pc:sldMkLst>
        <pc:spChg chg="mod">
          <ac:chgData name="澤崎 敏文" userId="07d407f8113d86eb" providerId="LiveId" clId="{976861AF-23ED-41FB-8FA5-CD8594E003F7}" dt="2020-07-25T17:05:51.139" v="860" actId="1076"/>
          <ac:spMkLst>
            <pc:docMk/>
            <pc:sldMk cId="2573411822" sldId="266"/>
            <ac:spMk id="9" creationId="{0F795ACE-58CC-4393-8A33-376CF4D5A74A}"/>
          </ac:spMkLst>
        </pc:spChg>
        <pc:spChg chg="mod">
          <ac:chgData name="澤崎 敏文" userId="07d407f8113d86eb" providerId="LiveId" clId="{976861AF-23ED-41FB-8FA5-CD8594E003F7}" dt="2020-07-25T17:05:47.208" v="859" actId="1076"/>
          <ac:spMkLst>
            <pc:docMk/>
            <pc:sldMk cId="2573411822" sldId="266"/>
            <ac:spMk id="11" creationId="{1FB16473-DB23-4055-9A5C-288141A22560}"/>
          </ac:spMkLst>
        </pc:spChg>
      </pc:sldChg>
      <pc:sldChg chg="addSp delSp modSp new del mod ord delAnim modAnim">
        <pc:chgData name="澤崎 敏文" userId="07d407f8113d86eb" providerId="LiveId" clId="{976861AF-23ED-41FB-8FA5-CD8594E003F7}" dt="2020-08-01T16:06:52.213" v="2380" actId="47"/>
        <pc:sldMkLst>
          <pc:docMk/>
          <pc:sldMk cId="4234836417" sldId="267"/>
        </pc:sldMkLst>
        <pc:spChg chg="del">
          <ac:chgData name="澤崎 敏文" userId="07d407f8113d86eb" providerId="LiveId" clId="{976861AF-23ED-41FB-8FA5-CD8594E003F7}" dt="2020-07-25T17:13:57.557" v="907" actId="931"/>
          <ac:spMkLst>
            <pc:docMk/>
            <pc:sldMk cId="4234836417" sldId="267"/>
            <ac:spMk id="3" creationId="{6F88E3BF-D299-4236-AC4A-C50C95066BAF}"/>
          </ac:spMkLst>
        </pc:spChg>
        <pc:spChg chg="add del mod">
          <ac:chgData name="澤崎 敏文" userId="07d407f8113d86eb" providerId="LiveId" clId="{976861AF-23ED-41FB-8FA5-CD8594E003F7}" dt="2020-07-25T17:12:00.176" v="902" actId="478"/>
          <ac:spMkLst>
            <pc:docMk/>
            <pc:sldMk cId="4234836417" sldId="267"/>
            <ac:spMk id="4" creationId="{B605D75E-CED2-4E09-93DF-3ADA27320646}"/>
          </ac:spMkLst>
        </pc:spChg>
        <pc:spChg chg="add del mod">
          <ac:chgData name="澤崎 敏文" userId="07d407f8113d86eb" providerId="LiveId" clId="{976861AF-23ED-41FB-8FA5-CD8594E003F7}" dt="2020-07-25T17:12:32.020" v="906" actId="478"/>
          <ac:spMkLst>
            <pc:docMk/>
            <pc:sldMk cId="4234836417" sldId="267"/>
            <ac:spMk id="5" creationId="{6E960153-2D46-4911-98F8-97EA6C7C234E}"/>
          </ac:spMkLst>
        </pc:spChg>
        <pc:spChg chg="add del mod">
          <ac:chgData name="澤崎 敏文" userId="07d407f8113d86eb" providerId="LiveId" clId="{976861AF-23ED-41FB-8FA5-CD8594E003F7}" dt="2020-07-25T17:15:30.039" v="920" actId="931"/>
          <ac:spMkLst>
            <pc:docMk/>
            <pc:sldMk cId="4234836417" sldId="267"/>
            <ac:spMk id="8" creationId="{C8355ACB-EB9B-429A-98C0-F2A0E6F3FBC0}"/>
          </ac:spMkLst>
        </pc:spChg>
        <pc:graphicFrameChg chg="add del mod modGraphic">
          <ac:chgData name="澤崎 敏文" userId="07d407f8113d86eb" providerId="LiveId" clId="{976861AF-23ED-41FB-8FA5-CD8594E003F7}" dt="2020-07-25T17:14:50.862" v="919" actId="478"/>
          <ac:graphicFrameMkLst>
            <pc:docMk/>
            <pc:sldMk cId="4234836417" sldId="267"/>
            <ac:graphicFrameMk id="6" creationId="{C8F40C09-1396-4399-AC6B-17010B732B4E}"/>
          </ac:graphicFrameMkLst>
        </pc:graphicFrameChg>
        <pc:graphicFrameChg chg="add mod modGraphic">
          <ac:chgData name="澤崎 敏文" userId="07d407f8113d86eb" providerId="LiveId" clId="{976861AF-23ED-41FB-8FA5-CD8594E003F7}" dt="2020-07-25T17:16:08.902" v="935" actId="1076"/>
          <ac:graphicFrameMkLst>
            <pc:docMk/>
            <pc:sldMk cId="4234836417" sldId="267"/>
            <ac:graphicFrameMk id="9" creationId="{7FE479AE-64E7-4408-B462-1CF946D9D9C9}"/>
          </ac:graphicFrameMkLst>
        </pc:graphicFrameChg>
      </pc:sldChg>
      <pc:sldChg chg="modSp add del mod modTransition">
        <pc:chgData name="澤崎 敏文" userId="07d407f8113d86eb" providerId="LiveId" clId="{976861AF-23ED-41FB-8FA5-CD8594E003F7}" dt="2020-08-01T16:06:52.213" v="2380" actId="47"/>
        <pc:sldMkLst>
          <pc:docMk/>
          <pc:sldMk cId="2224507085" sldId="268"/>
        </pc:sldMkLst>
        <pc:graphicFrameChg chg="mod">
          <ac:chgData name="澤崎 敏文" userId="07d407f8113d86eb" providerId="LiveId" clId="{976861AF-23ED-41FB-8FA5-CD8594E003F7}" dt="2020-07-28T15:17:19.942" v="2358" actId="1076"/>
          <ac:graphicFrameMkLst>
            <pc:docMk/>
            <pc:sldMk cId="2224507085" sldId="268"/>
            <ac:graphicFrameMk id="9" creationId="{7FE479AE-64E7-4408-B462-1CF946D9D9C9}"/>
          </ac:graphicFrameMkLst>
        </pc:graphicFrameChg>
      </pc:sldChg>
      <pc:sldChg chg="addSp delSp modSp new mod ord delAnim modAnim">
        <pc:chgData name="澤崎 敏文" userId="07d407f8113d86eb" providerId="LiveId" clId="{976861AF-23ED-41FB-8FA5-CD8594E003F7}" dt="2020-07-26T01:11:06.519" v="1218" actId="478"/>
        <pc:sldMkLst>
          <pc:docMk/>
          <pc:sldMk cId="2659814795" sldId="269"/>
        </pc:sldMkLst>
        <pc:spChg chg="mod">
          <ac:chgData name="澤崎 敏文" userId="07d407f8113d86eb" providerId="LiveId" clId="{976861AF-23ED-41FB-8FA5-CD8594E003F7}" dt="2020-07-26T01:10:49.859" v="1216" actId="1076"/>
          <ac:spMkLst>
            <pc:docMk/>
            <pc:sldMk cId="2659814795" sldId="269"/>
            <ac:spMk id="2" creationId="{A3738982-61E4-44E8-9DB1-B101A425E7FB}"/>
          </ac:spMkLst>
        </pc:spChg>
        <pc:spChg chg="add del">
          <ac:chgData name="澤崎 敏文" userId="07d407f8113d86eb" providerId="LiveId" clId="{976861AF-23ED-41FB-8FA5-CD8594E003F7}" dt="2020-07-25T17:18:39.723" v="942" actId="478"/>
          <ac:spMkLst>
            <pc:docMk/>
            <pc:sldMk cId="2659814795" sldId="269"/>
            <ac:spMk id="4" creationId="{965EC56F-C4B7-45CF-9C4D-624A59B30D21}"/>
          </ac:spMkLst>
        </pc:spChg>
        <pc:spChg chg="add del mod">
          <ac:chgData name="澤崎 敏文" userId="07d407f8113d86eb" providerId="LiveId" clId="{976861AF-23ED-41FB-8FA5-CD8594E003F7}" dt="2020-07-26T01:11:06.519" v="1218" actId="478"/>
          <ac:spMkLst>
            <pc:docMk/>
            <pc:sldMk cId="2659814795" sldId="269"/>
            <ac:spMk id="4" creationId="{F57E0951-84C6-4A3E-9D2A-F399969A5A33}"/>
          </ac:spMkLst>
        </pc:spChg>
        <pc:cxnChg chg="add mod">
          <ac:chgData name="澤崎 敏文" userId="07d407f8113d86eb" providerId="LiveId" clId="{976861AF-23ED-41FB-8FA5-CD8594E003F7}" dt="2020-07-25T17:19:08.083" v="946" actId="14100"/>
          <ac:cxnSpMkLst>
            <pc:docMk/>
            <pc:sldMk cId="2659814795" sldId="269"/>
            <ac:cxnSpMk id="6" creationId="{AD054AB7-45BB-44B3-A906-0C3063584420}"/>
          </ac:cxnSpMkLst>
        </pc:cxnChg>
        <pc:cxnChg chg="add mod">
          <ac:chgData name="澤崎 敏文" userId="07d407f8113d86eb" providerId="LiveId" clId="{976861AF-23ED-41FB-8FA5-CD8594E003F7}" dt="2020-07-25T17:19:17.197" v="949" actId="14100"/>
          <ac:cxnSpMkLst>
            <pc:docMk/>
            <pc:sldMk cId="2659814795" sldId="269"/>
            <ac:cxnSpMk id="9" creationId="{47655251-F655-4AE7-A64A-0A8AC8E1874D}"/>
          </ac:cxnSpMkLst>
        </pc:cxnChg>
        <pc:cxnChg chg="add mod">
          <ac:chgData name="澤崎 敏文" userId="07d407f8113d86eb" providerId="LiveId" clId="{976861AF-23ED-41FB-8FA5-CD8594E003F7}" dt="2020-07-25T17:19:25.942" v="952" actId="14100"/>
          <ac:cxnSpMkLst>
            <pc:docMk/>
            <pc:sldMk cId="2659814795" sldId="269"/>
            <ac:cxnSpMk id="12" creationId="{DC5B0CD8-48DE-40C0-B11D-F4403FF21BE1}"/>
          </ac:cxnSpMkLst>
        </pc:cxnChg>
        <pc:cxnChg chg="add mod">
          <ac:chgData name="澤崎 敏文" userId="07d407f8113d86eb" providerId="LiveId" clId="{976861AF-23ED-41FB-8FA5-CD8594E003F7}" dt="2020-07-25T17:20:30.600" v="960" actId="14100"/>
          <ac:cxnSpMkLst>
            <pc:docMk/>
            <pc:sldMk cId="2659814795" sldId="269"/>
            <ac:cxnSpMk id="15" creationId="{C03E343F-45F6-4113-8B79-00A52BCA5990}"/>
          </ac:cxnSpMkLst>
        </pc:cxnChg>
        <pc:cxnChg chg="add mod">
          <ac:chgData name="澤崎 敏文" userId="07d407f8113d86eb" providerId="LiveId" clId="{976861AF-23ED-41FB-8FA5-CD8594E003F7}" dt="2020-07-25T17:20:38.820" v="963" actId="14100"/>
          <ac:cxnSpMkLst>
            <pc:docMk/>
            <pc:sldMk cId="2659814795" sldId="269"/>
            <ac:cxnSpMk id="18" creationId="{3B63EDA6-06A4-4109-A8D0-AECD4BA48FA0}"/>
          </ac:cxnSpMkLst>
        </pc:cxnChg>
      </pc:sldChg>
      <pc:sldChg chg="addSp delSp modSp new mod modAnim">
        <pc:chgData name="澤崎 敏文" userId="07d407f8113d86eb" providerId="LiveId" clId="{976861AF-23ED-41FB-8FA5-CD8594E003F7}" dt="2020-07-26T06:21:27.754" v="2251"/>
        <pc:sldMkLst>
          <pc:docMk/>
          <pc:sldMk cId="4228896919" sldId="270"/>
        </pc:sldMkLst>
        <pc:spChg chg="del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2" creationId="{CF54BE4E-958F-41E7-9B24-E5F4883270A0}"/>
          </ac:spMkLst>
        </pc:spChg>
        <pc:spChg chg="del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3" creationId="{5DADE5CD-67B4-4D7F-992A-08C4E907C6C9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4" creationId="{9DF60F54-0DE3-4F6A-B465-4911DEAA24CC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5" creationId="{8714B2D8-6278-45DF-8787-86594B4FAA72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6" creationId="{DBDC7364-D30B-4EFA-BE25-0DC076AC71BC}"/>
          </ac:spMkLst>
        </pc:spChg>
        <pc:spChg chg="add del mod">
          <ac:chgData name="澤崎 敏文" userId="07d407f8113d86eb" providerId="LiveId" clId="{976861AF-23ED-41FB-8FA5-CD8594E003F7}" dt="2020-07-25T17:22:17.762" v="1032" actId="478"/>
          <ac:spMkLst>
            <pc:docMk/>
            <pc:sldMk cId="4228896919" sldId="270"/>
            <ac:spMk id="7" creationId="{77706886-E841-4018-BB9C-019D544CA5EF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8" creationId="{0B887705-C47C-4BEF-AAC0-CAB6B3F012E8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9" creationId="{A13FE84C-B135-4251-9DC1-5FE58AE5614B}"/>
          </ac:spMkLst>
        </pc:spChg>
        <pc:spChg chg="add mod">
          <ac:chgData name="澤崎 敏文" userId="07d407f8113d86eb" providerId="LiveId" clId="{976861AF-23ED-41FB-8FA5-CD8594E003F7}" dt="2020-07-26T05:29:21.185" v="2200" actId="1076"/>
          <ac:spMkLst>
            <pc:docMk/>
            <pc:sldMk cId="4228896919" sldId="270"/>
            <ac:spMk id="10" creationId="{11C82CBB-9DCA-4A5C-B813-E7B36DADACA9}"/>
          </ac:spMkLst>
        </pc:spChg>
        <pc:spChg chg="add del mod">
          <ac:chgData name="澤崎 敏文" userId="07d407f8113d86eb" providerId="LiveId" clId="{976861AF-23ED-41FB-8FA5-CD8594E003F7}" dt="2020-07-25T17:26:46.398" v="1071" actId="478"/>
          <ac:spMkLst>
            <pc:docMk/>
            <pc:sldMk cId="4228896919" sldId="270"/>
            <ac:spMk id="11" creationId="{9E13195C-3366-4DB1-B6E6-4BCD482F4849}"/>
          </ac:spMkLst>
        </pc:spChg>
        <pc:spChg chg="add mod">
          <ac:chgData name="澤崎 敏文" userId="07d407f8113d86eb" providerId="LiveId" clId="{976861AF-23ED-41FB-8FA5-CD8594E003F7}" dt="2020-07-26T05:29:38.275" v="2207" actId="1076"/>
          <ac:spMkLst>
            <pc:docMk/>
            <pc:sldMk cId="4228896919" sldId="270"/>
            <ac:spMk id="12" creationId="{550802FE-9B2B-4BE8-9E9A-4C6546CE0EA2}"/>
          </ac:spMkLst>
        </pc:spChg>
        <pc:spChg chg="add mod">
          <ac:chgData name="澤崎 敏文" userId="07d407f8113d86eb" providerId="LiveId" clId="{976861AF-23ED-41FB-8FA5-CD8594E003F7}" dt="2020-07-26T05:30:04.644" v="2215" actId="1076"/>
          <ac:spMkLst>
            <pc:docMk/>
            <pc:sldMk cId="4228896919" sldId="270"/>
            <ac:spMk id="13" creationId="{948CB9E1-0073-4AAE-ACB5-9D5C416C2360}"/>
          </ac:spMkLst>
        </pc:spChg>
        <pc:spChg chg="add mod">
          <ac:chgData name="澤崎 敏文" userId="07d407f8113d86eb" providerId="LiveId" clId="{976861AF-23ED-41FB-8FA5-CD8594E003F7}" dt="2020-07-26T05:29:50.493" v="2212" actId="1076"/>
          <ac:spMkLst>
            <pc:docMk/>
            <pc:sldMk cId="4228896919" sldId="270"/>
            <ac:spMk id="14" creationId="{78EAB9BF-AAD2-490E-811A-988D3743E8E2}"/>
          </ac:spMkLst>
        </pc:spChg>
        <pc:spChg chg="add mod">
          <ac:chgData name="澤崎 敏文" userId="07d407f8113d86eb" providerId="LiveId" clId="{976861AF-23ED-41FB-8FA5-CD8594E003F7}" dt="2020-07-26T05:33:15.662" v="2239" actId="207"/>
          <ac:spMkLst>
            <pc:docMk/>
            <pc:sldMk cId="4228896919" sldId="270"/>
            <ac:spMk id="15" creationId="{6493124D-5345-4C58-BBED-492F1D52863D}"/>
          </ac:spMkLst>
        </pc:spChg>
        <pc:spChg chg="add mod">
          <ac:chgData name="澤崎 敏文" userId="07d407f8113d86eb" providerId="LiveId" clId="{976861AF-23ED-41FB-8FA5-CD8594E003F7}" dt="2020-07-26T05:29:58.285" v="2214" actId="1076"/>
          <ac:spMkLst>
            <pc:docMk/>
            <pc:sldMk cId="4228896919" sldId="270"/>
            <ac:spMk id="16" creationId="{E9E4BDFB-66D0-4567-9C2C-CFFBB6EE91CD}"/>
          </ac:spMkLst>
        </pc:spChg>
      </pc:sldChg>
      <pc:sldChg chg="addSp delSp modSp new mod modClrScheme modAnim chgLayout">
        <pc:chgData name="澤崎 敏文" userId="07d407f8113d86eb" providerId="LiveId" clId="{976861AF-23ED-41FB-8FA5-CD8594E003F7}" dt="2020-08-01T16:05:01.789" v="2368" actId="14100"/>
        <pc:sldMkLst>
          <pc:docMk/>
          <pc:sldMk cId="1413167575" sldId="271"/>
        </pc:sldMkLst>
        <pc:spChg chg="del">
          <ac:chgData name="澤崎 敏文" userId="07d407f8113d86eb" providerId="LiveId" clId="{976861AF-23ED-41FB-8FA5-CD8594E003F7}" dt="2020-07-26T01:11:11.976" v="1220" actId="700"/>
          <ac:spMkLst>
            <pc:docMk/>
            <pc:sldMk cId="1413167575" sldId="271"/>
            <ac:spMk id="2" creationId="{3BEFA24C-481F-4023-901D-C2A653DD7EFC}"/>
          </ac:spMkLst>
        </pc:spChg>
        <pc:spChg chg="del">
          <ac:chgData name="澤崎 敏文" userId="07d407f8113d86eb" providerId="LiveId" clId="{976861AF-23ED-41FB-8FA5-CD8594E003F7}" dt="2020-07-26T01:11:11.976" v="1220" actId="700"/>
          <ac:spMkLst>
            <pc:docMk/>
            <pc:sldMk cId="1413167575" sldId="271"/>
            <ac:spMk id="3" creationId="{9C8CB9E3-5732-48E8-B8A5-D17C1AD94458}"/>
          </ac:spMkLst>
        </pc:spChg>
        <pc:spChg chg="add del mod">
          <ac:chgData name="澤崎 敏文" userId="07d407f8113d86eb" providerId="LiveId" clId="{976861AF-23ED-41FB-8FA5-CD8594E003F7}" dt="2020-07-26T01:12:28.452" v="1231"/>
          <ac:spMkLst>
            <pc:docMk/>
            <pc:sldMk cId="1413167575" sldId="271"/>
            <ac:spMk id="4" creationId="{C1E6FF4E-5C0E-494F-8243-A81C8BBC3D3E}"/>
          </ac:spMkLst>
        </pc:spChg>
        <pc:spChg chg="add del mod">
          <ac:chgData name="澤崎 敏文" userId="07d407f8113d86eb" providerId="LiveId" clId="{976861AF-23ED-41FB-8FA5-CD8594E003F7}" dt="2020-07-26T01:12:28.452" v="1231"/>
          <ac:spMkLst>
            <pc:docMk/>
            <pc:sldMk cId="1413167575" sldId="271"/>
            <ac:spMk id="5" creationId="{C750F74F-0DD4-4FD6-BEAE-97181286B2C3}"/>
          </ac:spMkLst>
        </pc:spChg>
        <pc:spChg chg="add del mod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6" creationId="{2B7B21F7-49DC-4BA6-AFE8-10A09538E19B}"/>
          </ac:spMkLst>
        </pc:spChg>
        <pc:spChg chg="del mod">
          <ac:chgData name="澤崎 敏文" userId="07d407f8113d86eb" providerId="LiveId" clId="{976861AF-23ED-41FB-8FA5-CD8594E003F7}" dt="2020-07-26T01:12:31.737" v="1233" actId="478"/>
          <ac:spMkLst>
            <pc:docMk/>
            <pc:sldMk cId="1413167575" sldId="271"/>
            <ac:spMk id="7" creationId="{3A3E8BF3-1221-417F-936B-6589D4D8036B}"/>
          </ac:spMkLst>
        </pc:spChg>
        <pc:spChg chg="add del mod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8" creationId="{01633628-9589-48C8-AD3E-60BE6327E23D}"/>
          </ac:spMkLst>
        </pc:spChg>
        <pc:spChg chg="add del">
          <ac:chgData name="澤崎 敏文" userId="07d407f8113d86eb" providerId="LiveId" clId="{976861AF-23ED-41FB-8FA5-CD8594E003F7}" dt="2020-07-26T01:13:35.818" v="1240" actId="11529"/>
          <ac:spMkLst>
            <pc:docMk/>
            <pc:sldMk cId="1413167575" sldId="271"/>
            <ac:spMk id="9" creationId="{6D15E9D6-DCD9-41F0-B9B1-35D6199A3884}"/>
          </ac:spMkLst>
        </pc:spChg>
        <pc:spChg chg="add del 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0" creationId="{B661C1D6-3EB3-44AF-82DF-55296F00CEB3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1" creationId="{F7C6BF78-CC4E-4F0F-A7A8-145AF012E410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2" creationId="{62EB1342-2751-4B8D-8B6F-95EFAB04014C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3" creationId="{433782A1-EFDB-4F86-887E-96BA45887402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4" creationId="{CFE38E3A-F881-4732-8C01-E0EFF8353F93}"/>
          </ac:spMkLst>
        </pc:spChg>
        <pc:spChg chg="add del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15" creationId="{06610924-D7DD-4F04-8D71-9F91C591E00D}"/>
          </ac:spMkLst>
        </pc:spChg>
        <pc:spChg chg="mod">
          <ac:chgData name="澤崎 敏文" userId="07d407f8113d86eb" providerId="LiveId" clId="{976861AF-23ED-41FB-8FA5-CD8594E003F7}" dt="2020-07-26T01:14:05.415" v="1243"/>
          <ac:spMkLst>
            <pc:docMk/>
            <pc:sldMk cId="1413167575" sldId="271"/>
            <ac:spMk id="16" creationId="{2F28D003-6D2A-4D74-96A7-583B18A724A6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17" creationId="{7E29D177-176A-4942-9A36-E71E20BC16BC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18" creationId="{D255C377-FF57-416A-88FB-72C40A546E62}"/>
          </ac:spMkLst>
        </pc:spChg>
        <pc:spChg chg="del mod">
          <ac:chgData name="澤崎 敏文" userId="07d407f8113d86eb" providerId="LiveId" clId="{976861AF-23ED-41FB-8FA5-CD8594E003F7}" dt="2020-07-26T01:14:16.395" v="1249" actId="478"/>
          <ac:spMkLst>
            <pc:docMk/>
            <pc:sldMk cId="1413167575" sldId="271"/>
            <ac:spMk id="19" creationId="{EC31A700-24AF-4956-BB2F-84AFFB3F32B4}"/>
          </ac:spMkLst>
        </pc:spChg>
        <pc:spChg chg="del mod">
          <ac:chgData name="澤崎 敏文" userId="07d407f8113d86eb" providerId="LiveId" clId="{976861AF-23ED-41FB-8FA5-CD8594E003F7}" dt="2020-07-26T01:14:15.047" v="1247" actId="478"/>
          <ac:spMkLst>
            <pc:docMk/>
            <pc:sldMk cId="1413167575" sldId="271"/>
            <ac:spMk id="20" creationId="{6816780B-B05B-4219-AE38-79CBF1D79E39}"/>
          </ac:spMkLst>
        </pc:spChg>
        <pc:spChg chg="del mod">
          <ac:chgData name="澤崎 敏文" userId="07d407f8113d86eb" providerId="LiveId" clId="{976861AF-23ED-41FB-8FA5-CD8594E003F7}" dt="2020-07-26T01:14:13.737" v="1245" actId="478"/>
          <ac:spMkLst>
            <pc:docMk/>
            <pc:sldMk cId="1413167575" sldId="271"/>
            <ac:spMk id="21" creationId="{CDC035A1-5439-4C1D-851C-25DF3DD41A64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22" creationId="{6B632D3B-22DD-4258-A2DF-3509DC905B3B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23" creationId="{D3532156-3D94-4236-BF86-BE0A70D7EF11}"/>
          </ac:spMkLst>
        </pc:spChg>
        <pc:spChg chg="del mod">
          <ac:chgData name="澤崎 敏文" userId="07d407f8113d86eb" providerId="LiveId" clId="{976861AF-23ED-41FB-8FA5-CD8594E003F7}" dt="2020-07-26T01:14:15.415" v="1248" actId="478"/>
          <ac:spMkLst>
            <pc:docMk/>
            <pc:sldMk cId="1413167575" sldId="271"/>
            <ac:spMk id="24" creationId="{9CF2EB2C-DBE5-41FB-95B1-44A2CAC7223C}"/>
          </ac:spMkLst>
        </pc:spChg>
        <pc:spChg chg="del mod">
          <ac:chgData name="澤崎 敏文" userId="07d407f8113d86eb" providerId="LiveId" clId="{976861AF-23ED-41FB-8FA5-CD8594E003F7}" dt="2020-07-26T01:14:14.229" v="1246" actId="478"/>
          <ac:spMkLst>
            <pc:docMk/>
            <pc:sldMk cId="1413167575" sldId="271"/>
            <ac:spMk id="25" creationId="{CAF08FD9-5E37-458B-8D5B-1BE7509642B3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6" creationId="{A616360D-A93E-4D02-8821-4F3589CB45FF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7" creationId="{6E134E55-4A92-4470-AFDE-948EF99CEA26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8" creationId="{6DF397D9-EAF1-4B67-A67F-404ED30A0161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29" creationId="{4F6B691C-2BAE-47B6-BC31-6C31D7788D7C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0" creationId="{67EA5EAB-4EA9-4500-A74D-F45B787A32F0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1" creationId="{B2AEE9E8-91A6-43DE-9D61-C8140E916425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2" creationId="{296DDC10-2A86-4C16-A7AB-9949277B8D57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3" creationId="{6F37DEC2-4194-4E24-84C9-5108A8EE6B5C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4" creationId="{83E34CC1-3637-43CC-B35A-807BFBA05E3F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5" creationId="{538CB444-AFE8-4F88-99A6-AA8CD66D5854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6" creationId="{3F77BEC2-5656-4180-93B5-D92D7F336CB2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7" creationId="{58AE7675-371D-40A3-8EE5-00551A3A2A7A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8" creationId="{68A9E533-1B68-4978-AF86-22EFD4DB7206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9" creationId="{FCB9FF4C-30CC-4A8E-9318-D01A64606E40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40" creationId="{88E45A8E-7283-465F-B81E-1E9DFDFEC41B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41" creationId="{468B011C-8707-4A3F-93AC-BEDBE2114A86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42" creationId="{59A58EBA-4EBA-4A71-A221-B74E706787C3}"/>
          </ac:spMkLst>
        </pc:spChg>
        <pc:spChg chg="del mod">
          <ac:chgData name="澤崎 敏文" userId="07d407f8113d86eb" providerId="LiveId" clId="{976861AF-23ED-41FB-8FA5-CD8594E003F7}" dt="2020-07-26T01:18:30.633" v="1461" actId="478"/>
          <ac:spMkLst>
            <pc:docMk/>
            <pc:sldMk cId="1413167575" sldId="271"/>
            <ac:spMk id="43" creationId="{64A4AFB2-FA66-4C90-A4CD-CF2AF35A3346}"/>
          </ac:spMkLst>
        </pc:spChg>
        <pc:spChg chg="mod">
          <ac:chgData name="澤崎 敏文" userId="07d407f8113d86eb" providerId="LiveId" clId="{976861AF-23ED-41FB-8FA5-CD8594E003F7}" dt="2020-08-01T16:04:27.174" v="2363" actId="14100"/>
          <ac:spMkLst>
            <pc:docMk/>
            <pc:sldMk cId="1413167575" sldId="271"/>
            <ac:spMk id="44" creationId="{6122F291-2AA5-41FD-A26F-C78402711B73}"/>
          </ac:spMkLst>
        </pc:spChg>
        <pc:spChg chg="mod">
          <ac:chgData name="澤崎 敏文" userId="07d407f8113d86eb" providerId="LiveId" clId="{976861AF-23ED-41FB-8FA5-CD8594E003F7}" dt="2020-08-01T16:05:01.789" v="2368" actId="14100"/>
          <ac:spMkLst>
            <pc:docMk/>
            <pc:sldMk cId="1413167575" sldId="271"/>
            <ac:spMk id="45" creationId="{E017C17E-958A-43CC-9D65-CD7E2F0632F8}"/>
          </ac:spMkLst>
        </pc:spChg>
        <pc:spChg chg="del mod">
          <ac:chgData name="澤崎 敏文" userId="07d407f8113d86eb" providerId="LiveId" clId="{976861AF-23ED-41FB-8FA5-CD8594E003F7}" dt="2020-07-26T01:18:28.693" v="1459" actId="478"/>
          <ac:spMkLst>
            <pc:docMk/>
            <pc:sldMk cId="1413167575" sldId="271"/>
            <ac:spMk id="46" creationId="{727E4B1D-C01A-496A-82C1-129F397E03A9}"/>
          </ac:spMkLst>
        </pc:spChg>
        <pc:spChg chg="del mod">
          <ac:chgData name="澤崎 敏文" userId="07d407f8113d86eb" providerId="LiveId" clId="{976861AF-23ED-41FB-8FA5-CD8594E003F7}" dt="2020-07-26T01:18:32.504" v="1464" actId="478"/>
          <ac:spMkLst>
            <pc:docMk/>
            <pc:sldMk cId="1413167575" sldId="271"/>
            <ac:spMk id="47" creationId="{1BF97EA1-02B5-4A0D-A9E6-BD78D5C35CEB}"/>
          </ac:spMkLst>
        </pc:spChg>
        <pc:spChg chg="del mod">
          <ac:chgData name="澤崎 敏文" userId="07d407f8113d86eb" providerId="LiveId" clId="{976861AF-23ED-41FB-8FA5-CD8594E003F7}" dt="2020-07-26T01:18:27.683" v="1458" actId="478"/>
          <ac:spMkLst>
            <pc:docMk/>
            <pc:sldMk cId="1413167575" sldId="271"/>
            <ac:spMk id="48" creationId="{AAB14A8C-83C3-4B44-A930-BDFA7DD12440}"/>
          </ac:spMkLst>
        </pc:spChg>
        <pc:spChg chg="mod">
          <ac:chgData name="澤崎 敏文" userId="07d407f8113d86eb" providerId="LiveId" clId="{976861AF-23ED-41FB-8FA5-CD8594E003F7}" dt="2020-08-01T16:04:27.174" v="2363" actId="14100"/>
          <ac:spMkLst>
            <pc:docMk/>
            <pc:sldMk cId="1413167575" sldId="271"/>
            <ac:spMk id="49" creationId="{144FFF4F-DEBD-4B75-8E00-41ECEE314362}"/>
          </ac:spMkLst>
        </pc:spChg>
        <pc:spChg chg="mod">
          <ac:chgData name="澤崎 敏文" userId="07d407f8113d86eb" providerId="LiveId" clId="{976861AF-23ED-41FB-8FA5-CD8594E003F7}" dt="2020-08-01T16:04:15.581" v="2362" actId="14100"/>
          <ac:spMkLst>
            <pc:docMk/>
            <pc:sldMk cId="1413167575" sldId="271"/>
            <ac:spMk id="50" creationId="{CE217FB8-2BAD-4AFE-A4B3-6B5935C5D855}"/>
          </ac:spMkLst>
        </pc:spChg>
        <pc:spChg chg="del mod">
          <ac:chgData name="澤崎 敏文" userId="07d407f8113d86eb" providerId="LiveId" clId="{976861AF-23ED-41FB-8FA5-CD8594E003F7}" dt="2020-07-26T01:18:29.633" v="1460" actId="478"/>
          <ac:spMkLst>
            <pc:docMk/>
            <pc:sldMk cId="1413167575" sldId="271"/>
            <ac:spMk id="51" creationId="{8B2CFF0C-D85E-4226-B9E2-938D8AC2FA09}"/>
          </ac:spMkLst>
        </pc:spChg>
        <pc:spChg chg="del mod">
          <ac:chgData name="澤崎 敏文" userId="07d407f8113d86eb" providerId="LiveId" clId="{976861AF-23ED-41FB-8FA5-CD8594E003F7}" dt="2020-07-26T01:18:31.295" v="1462" actId="478"/>
          <ac:spMkLst>
            <pc:docMk/>
            <pc:sldMk cId="1413167575" sldId="271"/>
            <ac:spMk id="52" creationId="{ECA042AA-73D2-43FF-AA1D-A46933C33DE5}"/>
          </ac:spMkLst>
        </pc:spChg>
        <pc:spChg chg="del mod">
          <ac:chgData name="澤崎 敏文" userId="07d407f8113d86eb" providerId="LiveId" clId="{976861AF-23ED-41FB-8FA5-CD8594E003F7}" dt="2020-07-26T01:18:33.544" v="1466" actId="478"/>
          <ac:spMkLst>
            <pc:docMk/>
            <pc:sldMk cId="1413167575" sldId="271"/>
            <ac:spMk id="53" creationId="{4238E443-9D7A-49D8-94CA-9E49E03121D2}"/>
          </ac:spMkLst>
        </pc:spChg>
        <pc:spChg chg="del mod">
          <ac:chgData name="澤崎 敏文" userId="07d407f8113d86eb" providerId="LiveId" clId="{976861AF-23ED-41FB-8FA5-CD8594E003F7}" dt="2020-07-26T01:18:32.973" v="1465" actId="478"/>
          <ac:spMkLst>
            <pc:docMk/>
            <pc:sldMk cId="1413167575" sldId="271"/>
            <ac:spMk id="54" creationId="{1B3E3797-26B7-47EB-9334-ED5037FFFFD6}"/>
          </ac:spMkLst>
        </pc:spChg>
        <pc:spChg chg="del mod">
          <ac:chgData name="澤崎 敏文" userId="07d407f8113d86eb" providerId="LiveId" clId="{976861AF-23ED-41FB-8FA5-CD8594E003F7}" dt="2020-07-26T01:18:31.783" v="1463" actId="478"/>
          <ac:spMkLst>
            <pc:docMk/>
            <pc:sldMk cId="1413167575" sldId="271"/>
            <ac:spMk id="55" creationId="{4D8DBA3C-B992-49EA-94F9-8E098B7DDA9C}"/>
          </ac:spMkLst>
        </pc:spChg>
        <pc:spChg chg="add del mod">
          <ac:chgData name="澤崎 敏文" userId="07d407f8113d86eb" providerId="LiveId" clId="{976861AF-23ED-41FB-8FA5-CD8594E003F7}" dt="2020-07-26T01:21:47.128" v="1487" actId="478"/>
          <ac:spMkLst>
            <pc:docMk/>
            <pc:sldMk cId="1413167575" sldId="271"/>
            <ac:spMk id="56" creationId="{81269B92-3BBF-4299-BEA4-E9396D733039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7" creationId="{AE91B862-B250-4431-8EF4-3BB5386EEB24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8" creationId="{4E4FFEF5-39F0-4D56-B15B-74C47D82A608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9" creationId="{7ABAC713-0EBB-42F7-9F65-F917E03CFF59}"/>
          </ac:spMkLst>
        </pc:spChg>
        <pc:spChg chg="add del mod">
          <ac:chgData name="澤崎 敏文" userId="07d407f8113d86eb" providerId="LiveId" clId="{976861AF-23ED-41FB-8FA5-CD8594E003F7}" dt="2020-07-26T01:35:53.857" v="2174" actId="478"/>
          <ac:spMkLst>
            <pc:docMk/>
            <pc:sldMk cId="1413167575" sldId="271"/>
            <ac:spMk id="60" creationId="{004CA9A7-8A3D-4645-8D24-3E8F74E3A842}"/>
          </ac:spMkLst>
        </pc:spChg>
        <pc:spChg chg="add mod">
          <ac:chgData name="澤崎 敏文" userId="07d407f8113d86eb" providerId="LiveId" clId="{976861AF-23ED-41FB-8FA5-CD8594E003F7}" dt="2020-07-26T01:31:01.311" v="1967" actId="1035"/>
          <ac:spMkLst>
            <pc:docMk/>
            <pc:sldMk cId="1413167575" sldId="271"/>
            <ac:spMk id="61" creationId="{1D3D2B06-5C41-4009-AC1A-11CA6695CE59}"/>
          </ac:spMkLst>
        </pc:spChg>
        <pc:spChg chg="add mod">
          <ac:chgData name="澤崎 敏文" userId="07d407f8113d86eb" providerId="LiveId" clId="{976861AF-23ED-41FB-8FA5-CD8594E003F7}" dt="2020-07-26T01:35:54.166" v="2175"/>
          <ac:spMkLst>
            <pc:docMk/>
            <pc:sldMk cId="1413167575" sldId="271"/>
            <ac:spMk id="62" creationId="{A94D94B7-0CE2-4DF2-ADF9-7CC7061BB70C}"/>
          </ac:spMkLst>
        </pc:spChg>
      </pc:sldChg>
      <pc:sldChg chg="addSp delSp modSp add mod modTransition">
        <pc:chgData name="澤崎 敏文" userId="07d407f8113d86eb" providerId="LiveId" clId="{976861AF-23ED-41FB-8FA5-CD8594E003F7}" dt="2020-08-01T16:06:03.333" v="2379" actId="1035"/>
        <pc:sldMkLst>
          <pc:docMk/>
          <pc:sldMk cId="1415087797" sldId="272"/>
        </pc:sldMkLst>
        <pc:spChg chg="add mod">
          <ac:chgData name="澤崎 敏文" userId="07d407f8113d86eb" providerId="LiveId" clId="{976861AF-23ED-41FB-8FA5-CD8594E003F7}" dt="2020-07-26T01:35:10.612" v="2161" actId="207"/>
          <ac:spMkLst>
            <pc:docMk/>
            <pc:sldMk cId="1415087797" sldId="272"/>
            <ac:spMk id="14" creationId="{2C476807-997F-4B87-991E-DB8D0D7C987E}"/>
          </ac:spMkLst>
        </pc:spChg>
        <pc:spChg chg="add mod">
          <ac:chgData name="澤崎 敏文" userId="07d407f8113d86eb" providerId="LiveId" clId="{976861AF-23ED-41FB-8FA5-CD8594E003F7}" dt="2020-08-01T16:04:38.489" v="2365"/>
          <ac:spMkLst>
            <pc:docMk/>
            <pc:sldMk cId="1415087797" sldId="272"/>
            <ac:spMk id="16" creationId="{A8FA36A3-AF44-4DB6-88A0-CC916F92F873}"/>
          </ac:spMkLst>
        </pc:spChg>
        <pc:spChg chg="add mod">
          <ac:chgData name="澤崎 敏文" userId="07d407f8113d86eb" providerId="LiveId" clId="{976861AF-23ED-41FB-8FA5-CD8594E003F7}" dt="2020-08-01T16:05:47.269" v="2375" actId="1076"/>
          <ac:spMkLst>
            <pc:docMk/>
            <pc:sldMk cId="1415087797" sldId="272"/>
            <ac:spMk id="17" creationId="{694FB202-3E21-4B3A-B68E-55A997987F1D}"/>
          </ac:spMkLst>
        </pc:spChg>
        <pc:spChg chg="add mod">
          <ac:chgData name="澤崎 敏文" userId="07d407f8113d86eb" providerId="LiveId" clId="{976861AF-23ED-41FB-8FA5-CD8594E003F7}" dt="2020-07-26T01:35:26.937" v="2172" actId="20577"/>
          <ac:spMkLst>
            <pc:docMk/>
            <pc:sldMk cId="1415087797" sldId="272"/>
            <ac:spMk id="18" creationId="{1D38704E-C61C-4451-AB23-8E84B1499EBB}"/>
          </ac:spMkLst>
        </pc:spChg>
        <pc:spChg chg="add mod">
          <ac:chgData name="澤崎 敏文" userId="07d407f8113d86eb" providerId="LiveId" clId="{976861AF-23ED-41FB-8FA5-CD8594E003F7}" dt="2020-08-01T16:05:41.732" v="2374" actId="1076"/>
          <ac:spMkLst>
            <pc:docMk/>
            <pc:sldMk cId="1415087797" sldId="272"/>
            <ac:spMk id="19" creationId="{5D1B1935-5F7B-4B9A-BF27-555A923A3E10}"/>
          </ac:spMkLst>
        </pc:spChg>
        <pc:spChg chg="add mod">
          <ac:chgData name="澤崎 敏文" userId="07d407f8113d86eb" providerId="LiveId" clId="{976861AF-23ED-41FB-8FA5-CD8594E003F7}" dt="2020-08-01T16:06:03.333" v="2379" actId="1035"/>
          <ac:spMkLst>
            <pc:docMk/>
            <pc:sldMk cId="1415087797" sldId="272"/>
            <ac:spMk id="20" creationId="{196DB915-B26B-42F4-9A95-421E329A8A0A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4" creationId="{6122F291-2AA5-41FD-A26F-C78402711B73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5" creationId="{E017C17E-958A-43CC-9D65-CD7E2F0632F8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9" creationId="{144FFF4F-DEBD-4B75-8E00-41ECEE314362}"/>
          </ac:spMkLst>
        </pc:spChg>
        <pc:spChg chg="del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50" creationId="{CE217FB8-2BAD-4AFE-A4B3-6B5935C5D855}"/>
          </ac:spMkLst>
        </pc:spChg>
        <pc:spChg chg="mod">
          <ac:chgData name="澤崎 敏文" userId="07d407f8113d86eb" providerId="LiveId" clId="{976861AF-23ED-41FB-8FA5-CD8594E003F7}" dt="2020-07-26T01:34:00.245" v="2137" actId="688"/>
          <ac:spMkLst>
            <pc:docMk/>
            <pc:sldMk cId="1415087797" sldId="272"/>
            <ac:spMk id="60" creationId="{004CA9A7-8A3D-4645-8D24-3E8F74E3A842}"/>
          </ac:spMkLst>
        </pc:spChg>
        <pc:cxnChg chg="add mod">
          <ac:chgData name="澤崎 敏文" userId="07d407f8113d86eb" providerId="LiveId" clId="{976861AF-23ED-41FB-8FA5-CD8594E003F7}" dt="2020-07-26T01:35:03.626" v="2160" actId="1036"/>
          <ac:cxnSpMkLst>
            <pc:docMk/>
            <pc:sldMk cId="1415087797" sldId="272"/>
            <ac:cxnSpMk id="3" creationId="{4CD40163-5B7D-438A-9D5C-99359B8C86E9}"/>
          </ac:cxnSpMkLst>
        </pc:cxnChg>
        <pc:cxnChg chg="add mod">
          <ac:chgData name="澤崎 敏文" userId="07d407f8113d86eb" providerId="LiveId" clId="{976861AF-23ED-41FB-8FA5-CD8594E003F7}" dt="2020-07-26T01:34:40.293" v="2144" actId="1076"/>
          <ac:cxnSpMkLst>
            <pc:docMk/>
            <pc:sldMk cId="1415087797" sldId="272"/>
            <ac:cxnSpMk id="15" creationId="{C819799F-49EF-4266-9D95-65229D4C9172}"/>
          </ac:cxnSpMkLst>
        </pc:cxnChg>
      </pc:sldChg>
      <pc:sldChg chg="modSp add mod modAnim">
        <pc:chgData name="澤崎 敏文" userId="07d407f8113d86eb" providerId="LiveId" clId="{976861AF-23ED-41FB-8FA5-CD8594E003F7}" dt="2020-07-26T05:35:13.963" v="2248"/>
        <pc:sldMkLst>
          <pc:docMk/>
          <pc:sldMk cId="996289446" sldId="273"/>
        </pc:sldMkLst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0" creationId="{11C82CBB-9DCA-4A5C-B813-E7B36DADACA9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2" creationId="{550802FE-9B2B-4BE8-9E9A-4C6546CE0EA2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3" creationId="{948CB9E1-0073-4AAE-ACB5-9D5C416C2360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4" creationId="{78EAB9BF-AAD2-490E-811A-988D3743E8E2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5" creationId="{6493124D-5345-4C58-BBED-492F1D52863D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6" creationId="{E9E4BDFB-66D0-4567-9C2C-CFFBB6EE91CD}"/>
          </ac:spMkLst>
        </pc:spChg>
      </pc:sldChg>
      <pc:sldChg chg="modSp add del mod modAnim">
        <pc:chgData name="澤崎 敏文" userId="07d407f8113d86eb" providerId="LiveId" clId="{976861AF-23ED-41FB-8FA5-CD8594E003F7}" dt="2020-07-26T05:33:54.451" v="2240" actId="47"/>
        <pc:sldMkLst>
          <pc:docMk/>
          <pc:sldMk cId="2144894384" sldId="273"/>
        </pc:sldMkLst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0" creationId="{11C82CBB-9DCA-4A5C-B813-E7B36DADACA9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2" creationId="{550802FE-9B2B-4BE8-9E9A-4C6546CE0EA2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3" creationId="{948CB9E1-0073-4AAE-ACB5-9D5C416C2360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4" creationId="{78EAB9BF-AAD2-490E-811A-988D3743E8E2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5" creationId="{6493124D-5345-4C58-BBED-492F1D52863D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6" creationId="{E9E4BDFB-66D0-4567-9C2C-CFFBB6EE91CD}"/>
          </ac:spMkLst>
        </pc:spChg>
      </pc:sldChg>
      <pc:sldChg chg="addSp delSp modSp new mod modAnim">
        <pc:chgData name="澤崎 敏文" userId="07d407f8113d86eb" providerId="LiveId" clId="{976861AF-23ED-41FB-8FA5-CD8594E003F7}" dt="2020-07-26T15:14:07.422" v="2352"/>
        <pc:sldMkLst>
          <pc:docMk/>
          <pc:sldMk cId="2390406295" sldId="274"/>
        </pc:sldMkLst>
        <pc:spChg chg="mod">
          <ac:chgData name="澤崎 敏文" userId="07d407f8113d86eb" providerId="LiveId" clId="{976861AF-23ED-41FB-8FA5-CD8594E003F7}" dt="2020-07-26T15:07:11.495" v="2324"/>
          <ac:spMkLst>
            <pc:docMk/>
            <pc:sldMk cId="2390406295" sldId="274"/>
            <ac:spMk id="2" creationId="{CFE8B1CF-BDBE-4CCB-AB88-BAEF5FC2ADA4}"/>
          </ac:spMkLst>
        </pc:spChg>
        <pc:spChg chg="del">
          <ac:chgData name="澤崎 敏文" userId="07d407f8113d86eb" providerId="LiveId" clId="{976861AF-23ED-41FB-8FA5-CD8594E003F7}" dt="2020-07-26T15:04:21.102" v="2254" actId="931"/>
          <ac:spMkLst>
            <pc:docMk/>
            <pc:sldMk cId="2390406295" sldId="274"/>
            <ac:spMk id="3" creationId="{3C97D32A-771A-4B03-ACB5-E10F894F5ABF}"/>
          </ac:spMkLst>
        </pc:spChg>
        <pc:graphicFrameChg chg="add del mod ord modGraphic">
          <ac:chgData name="澤崎 敏文" userId="07d407f8113d86eb" providerId="LiveId" clId="{976861AF-23ED-41FB-8FA5-CD8594E003F7}" dt="2020-07-26T15:06:36.907" v="2282" actId="478"/>
          <ac:graphicFrameMkLst>
            <pc:docMk/>
            <pc:sldMk cId="2390406295" sldId="274"/>
            <ac:graphicFrameMk id="8" creationId="{96374B3E-040B-4E0E-B072-0CE1A06D5BFC}"/>
          </ac:graphicFrameMkLst>
        </pc:graphicFrameChg>
        <pc:picChg chg="add mod">
          <ac:chgData name="澤崎 敏文" userId="07d407f8113d86eb" providerId="LiveId" clId="{976861AF-23ED-41FB-8FA5-CD8594E003F7}" dt="2020-07-26T15:10:56.423" v="2346" actId="207"/>
          <ac:picMkLst>
            <pc:docMk/>
            <pc:sldMk cId="2390406295" sldId="274"/>
            <ac:picMk id="5" creationId="{D927D35F-29EE-4276-B4A4-D4AC936552B0}"/>
          </ac:picMkLst>
        </pc:picChg>
        <pc:picChg chg="add mod">
          <ac:chgData name="澤崎 敏文" userId="07d407f8113d86eb" providerId="LiveId" clId="{976861AF-23ED-41FB-8FA5-CD8594E003F7}" dt="2020-07-26T15:10:41.865" v="2345" actId="207"/>
          <ac:picMkLst>
            <pc:docMk/>
            <pc:sldMk cId="2390406295" sldId="274"/>
            <ac:picMk id="7" creationId="{FD8F9DB5-5A58-4CA2-9DF3-4643909EA27B}"/>
          </ac:picMkLst>
        </pc:picChg>
        <pc:picChg chg="add mod">
          <ac:chgData name="澤崎 敏文" userId="07d407f8113d86eb" providerId="LiveId" clId="{976861AF-23ED-41FB-8FA5-CD8594E003F7}" dt="2020-07-26T15:11:11.149" v="2349" actId="1076"/>
          <ac:picMkLst>
            <pc:docMk/>
            <pc:sldMk cId="2390406295" sldId="274"/>
            <ac:picMk id="10" creationId="{4A2DCA1C-93D4-4DFC-859F-FFF28E3D8436}"/>
          </ac:picMkLst>
        </pc:picChg>
      </pc:sldChg>
      <pc:sldMasterChg chg="delSp mod">
        <pc:chgData name="澤崎 敏文" userId="07d407f8113d86eb" providerId="LiveId" clId="{976861AF-23ED-41FB-8FA5-CD8594E003F7}" dt="2020-07-25T16:23:50.839" v="262" actId="478"/>
        <pc:sldMasterMkLst>
          <pc:docMk/>
          <pc:sldMasterMk cId="1485502192" sldId="2147483648"/>
        </pc:sldMasterMkLst>
        <pc:picChg chg="del">
          <ac:chgData name="澤崎 敏文" userId="07d407f8113d86eb" providerId="LiveId" clId="{976861AF-23ED-41FB-8FA5-CD8594E003F7}" dt="2020-07-25T16:23:50.839" v="262" actId="478"/>
          <ac:picMkLst>
            <pc:docMk/>
            <pc:sldMasterMk cId="1485502192" sldId="2147483648"/>
            <ac:picMk id="7" creationId="{00000000-0000-0000-0000-000000000000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8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0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3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42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5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6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7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21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58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0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59425D8-F657-4398-9820-FB3524990666}"/>
              </a:ext>
            </a:extLst>
          </p:cNvPr>
          <p:cNvSpPr/>
          <p:nvPr/>
        </p:nvSpPr>
        <p:spPr>
          <a:xfrm>
            <a:off x="2773506" y="4601493"/>
            <a:ext cx="6950655" cy="3517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6AC1943-2AB9-46E9-84B7-9A3BF906F204}"/>
              </a:ext>
            </a:extLst>
          </p:cNvPr>
          <p:cNvSpPr/>
          <p:nvPr/>
        </p:nvSpPr>
        <p:spPr>
          <a:xfrm>
            <a:off x="2658359" y="2084421"/>
            <a:ext cx="7160011" cy="2692938"/>
          </a:xfrm>
          <a:prstGeom prst="roundRect">
            <a:avLst>
              <a:gd name="adj" fmla="val 8504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89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C109F73E-A319-4737-A87F-66927A294DB1}"/>
              </a:ext>
            </a:extLst>
          </p:cNvPr>
          <p:cNvSpPr/>
          <p:nvPr/>
        </p:nvSpPr>
        <p:spPr>
          <a:xfrm>
            <a:off x="3202689" y="4876282"/>
            <a:ext cx="345439" cy="362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F287991-6026-49B2-9162-216E04236A89}"/>
              </a:ext>
            </a:extLst>
          </p:cNvPr>
          <p:cNvSpPr/>
          <p:nvPr/>
        </p:nvSpPr>
        <p:spPr>
          <a:xfrm>
            <a:off x="3977311" y="4876282"/>
            <a:ext cx="345439" cy="362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C152C2A-4078-46B4-8423-A658CFC34D7E}"/>
              </a:ext>
            </a:extLst>
          </p:cNvPr>
          <p:cNvSpPr/>
          <p:nvPr/>
        </p:nvSpPr>
        <p:spPr>
          <a:xfrm>
            <a:off x="8194112" y="4884526"/>
            <a:ext cx="345439" cy="362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57C65AD4-1C67-4C82-9567-37574553AD22}"/>
              </a:ext>
            </a:extLst>
          </p:cNvPr>
          <p:cNvSpPr/>
          <p:nvPr/>
        </p:nvSpPr>
        <p:spPr>
          <a:xfrm>
            <a:off x="8959136" y="4906508"/>
            <a:ext cx="345439" cy="362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手作業 9">
            <a:extLst>
              <a:ext uri="{FF2B5EF4-FFF2-40B4-BE49-F238E27FC236}">
                <a16:creationId xmlns:a16="http://schemas.microsoft.com/office/drawing/2014/main" id="{AF53F211-8606-41C1-8D38-C17815249DE8}"/>
              </a:ext>
            </a:extLst>
          </p:cNvPr>
          <p:cNvSpPr/>
          <p:nvPr/>
        </p:nvSpPr>
        <p:spPr>
          <a:xfrm>
            <a:off x="3202689" y="4777358"/>
            <a:ext cx="1120060" cy="351731"/>
          </a:xfrm>
          <a:prstGeom prst="flowChartManualOpe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手作業 10">
            <a:extLst>
              <a:ext uri="{FF2B5EF4-FFF2-40B4-BE49-F238E27FC236}">
                <a16:creationId xmlns:a16="http://schemas.microsoft.com/office/drawing/2014/main" id="{0266CB70-7CDA-4EE1-86B7-0ABEC62F9FAE}"/>
              </a:ext>
            </a:extLst>
          </p:cNvPr>
          <p:cNvSpPr/>
          <p:nvPr/>
        </p:nvSpPr>
        <p:spPr>
          <a:xfrm>
            <a:off x="8253864" y="4777358"/>
            <a:ext cx="1120060" cy="351731"/>
          </a:xfrm>
          <a:prstGeom prst="flowChartManualOpe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CA5340D-7820-4611-B50E-E51398E56F39}"/>
              </a:ext>
            </a:extLst>
          </p:cNvPr>
          <p:cNvSpPr/>
          <p:nvPr/>
        </p:nvSpPr>
        <p:spPr>
          <a:xfrm>
            <a:off x="2658359" y="2557059"/>
            <a:ext cx="7160011" cy="111839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25B41C-48A6-48B2-9024-FFE8FD9490E2}"/>
              </a:ext>
            </a:extLst>
          </p:cNvPr>
          <p:cNvSpPr/>
          <p:nvPr/>
        </p:nvSpPr>
        <p:spPr>
          <a:xfrm>
            <a:off x="2658358" y="3749643"/>
            <a:ext cx="7160011" cy="632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4251BB86-3E3D-484E-A50D-160A8488B668}"/>
              </a:ext>
            </a:extLst>
          </p:cNvPr>
          <p:cNvSpPr/>
          <p:nvPr/>
        </p:nvSpPr>
        <p:spPr>
          <a:xfrm>
            <a:off x="6882578" y="2623558"/>
            <a:ext cx="1177198" cy="9988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363AEF2F-542C-4E84-81C7-01A2E8F4BF49}"/>
              </a:ext>
            </a:extLst>
          </p:cNvPr>
          <p:cNvSpPr/>
          <p:nvPr/>
        </p:nvSpPr>
        <p:spPr>
          <a:xfrm>
            <a:off x="5602016" y="2607205"/>
            <a:ext cx="1177198" cy="9988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B264591-70F9-4BAC-8A73-7E8EEB38E16F}"/>
              </a:ext>
            </a:extLst>
          </p:cNvPr>
          <p:cNvSpPr/>
          <p:nvPr/>
        </p:nvSpPr>
        <p:spPr>
          <a:xfrm>
            <a:off x="4334097" y="2607206"/>
            <a:ext cx="1177198" cy="9988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D5FCA7C2-8700-4F16-8A63-D160605B8BAC}"/>
              </a:ext>
            </a:extLst>
          </p:cNvPr>
          <p:cNvSpPr/>
          <p:nvPr/>
        </p:nvSpPr>
        <p:spPr>
          <a:xfrm>
            <a:off x="9315043" y="2610643"/>
            <a:ext cx="491119" cy="99886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A2849515-9FE4-49D7-9E7F-338EC8A9B66B}"/>
              </a:ext>
            </a:extLst>
          </p:cNvPr>
          <p:cNvSpPr/>
          <p:nvPr/>
        </p:nvSpPr>
        <p:spPr>
          <a:xfrm>
            <a:off x="2658358" y="2610643"/>
            <a:ext cx="491119" cy="99886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上の 2 つの角を丸める 20">
            <a:extLst>
              <a:ext uri="{FF2B5EF4-FFF2-40B4-BE49-F238E27FC236}">
                <a16:creationId xmlns:a16="http://schemas.microsoft.com/office/drawing/2014/main" id="{F553E064-8E7C-4F28-80DE-614CD828DB08}"/>
              </a:ext>
            </a:extLst>
          </p:cNvPr>
          <p:cNvSpPr/>
          <p:nvPr/>
        </p:nvSpPr>
        <p:spPr>
          <a:xfrm>
            <a:off x="8163142" y="2337228"/>
            <a:ext cx="968714" cy="2264265"/>
          </a:xfrm>
          <a:prstGeom prst="round2SameRect">
            <a:avLst>
              <a:gd name="adj1" fmla="val 11264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85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: 上の 2 つの角を丸める 21">
            <a:extLst>
              <a:ext uri="{FF2B5EF4-FFF2-40B4-BE49-F238E27FC236}">
                <a16:creationId xmlns:a16="http://schemas.microsoft.com/office/drawing/2014/main" id="{BEAE1BC8-8E7B-407D-A493-965335B7C245}"/>
              </a:ext>
            </a:extLst>
          </p:cNvPr>
          <p:cNvSpPr/>
          <p:nvPr/>
        </p:nvSpPr>
        <p:spPr>
          <a:xfrm>
            <a:off x="3250023" y="2337228"/>
            <a:ext cx="968714" cy="2264265"/>
          </a:xfrm>
          <a:prstGeom prst="round2SameRect">
            <a:avLst>
              <a:gd name="adj1" fmla="val 11264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83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1DF2961-2B7C-4862-8294-F0C5FE19E863}"/>
              </a:ext>
            </a:extLst>
          </p:cNvPr>
          <p:cNvSpPr/>
          <p:nvPr/>
        </p:nvSpPr>
        <p:spPr>
          <a:xfrm>
            <a:off x="3350349" y="2621633"/>
            <a:ext cx="768060" cy="9988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7F5AE2D5-2F43-4033-BEC9-07C042BC0B21}"/>
              </a:ext>
            </a:extLst>
          </p:cNvPr>
          <p:cNvSpPr/>
          <p:nvPr/>
        </p:nvSpPr>
        <p:spPr>
          <a:xfrm>
            <a:off x="8253864" y="2593467"/>
            <a:ext cx="768060" cy="9988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上の 2 つの角を丸める 23">
            <a:extLst>
              <a:ext uri="{FF2B5EF4-FFF2-40B4-BE49-F238E27FC236}">
                <a16:creationId xmlns:a16="http://schemas.microsoft.com/office/drawing/2014/main" id="{33DCF893-A182-4EA8-89D2-F6E8361C95A9}"/>
              </a:ext>
            </a:extLst>
          </p:cNvPr>
          <p:cNvSpPr/>
          <p:nvPr/>
        </p:nvSpPr>
        <p:spPr>
          <a:xfrm>
            <a:off x="3548127" y="1932849"/>
            <a:ext cx="968714" cy="145637"/>
          </a:xfrm>
          <a:prstGeom prst="round2SameRect">
            <a:avLst>
              <a:gd name="adj1" fmla="val 48416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上の 2 つの角を丸める 24">
            <a:extLst>
              <a:ext uri="{FF2B5EF4-FFF2-40B4-BE49-F238E27FC236}">
                <a16:creationId xmlns:a16="http://schemas.microsoft.com/office/drawing/2014/main" id="{BDE566F9-055A-4238-BE53-EFF1247FC3E2}"/>
              </a:ext>
            </a:extLst>
          </p:cNvPr>
          <p:cNvSpPr/>
          <p:nvPr/>
        </p:nvSpPr>
        <p:spPr>
          <a:xfrm>
            <a:off x="7678785" y="1932849"/>
            <a:ext cx="968714" cy="145637"/>
          </a:xfrm>
          <a:prstGeom prst="round2SameRect">
            <a:avLst>
              <a:gd name="adj1" fmla="val 48416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333CA44-98F5-479D-914C-AEE1CBC89392}"/>
              </a:ext>
            </a:extLst>
          </p:cNvPr>
          <p:cNvSpPr/>
          <p:nvPr/>
        </p:nvSpPr>
        <p:spPr>
          <a:xfrm>
            <a:off x="2658358" y="4590502"/>
            <a:ext cx="7160011" cy="6320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14853E5-0EB4-4FF8-8CAB-A4DE8BC3462F}"/>
              </a:ext>
            </a:extLst>
          </p:cNvPr>
          <p:cNvSpPr txBox="1"/>
          <p:nvPr/>
        </p:nvSpPr>
        <p:spPr>
          <a:xfrm>
            <a:off x="4822130" y="4330548"/>
            <a:ext cx="2832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err="1"/>
              <a:t>S</a:t>
            </a:r>
            <a:r>
              <a:rPr kumimoji="1" lang="en-US" altLang="ja-JP" sz="1100" dirty="0" err="1"/>
              <a:t>awalab</a:t>
            </a:r>
            <a:r>
              <a:rPr kumimoji="1" lang="en-US" altLang="ja-JP" sz="1100" dirty="0"/>
              <a:t>. Train</a:t>
            </a:r>
            <a:endParaRPr kumimoji="1" lang="ja-JP" altLang="en-US" sz="11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79F47A4-C953-4A6E-B4D0-F63C9D93AE00}"/>
              </a:ext>
            </a:extLst>
          </p:cNvPr>
          <p:cNvSpPr txBox="1"/>
          <p:nvPr/>
        </p:nvSpPr>
        <p:spPr>
          <a:xfrm>
            <a:off x="345688" y="234176"/>
            <a:ext cx="7908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図形の挿入で描かれています。</a:t>
            </a:r>
            <a:endParaRPr kumimoji="1" lang="en-US" altLang="ja-JP" dirty="0"/>
          </a:p>
          <a:p>
            <a:r>
              <a:rPr kumimoji="1" lang="ja-JP" altLang="en-US" dirty="0"/>
              <a:t>このように図形を組み合わせて、様々な描画をすることができます。</a:t>
            </a:r>
            <a:endParaRPr kumimoji="1" lang="en-US" altLang="ja-JP" dirty="0"/>
          </a:p>
          <a:p>
            <a:r>
              <a:rPr lang="ja-JP" altLang="en-US" dirty="0"/>
              <a:t>窓やドアを選択して移動させてみてください。どのような図形を組み合わせているかがわかります。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882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パワーポイントを 授業で使える動画にするために</dc:title>
  <dc:creator>澤崎 敏文</dc:creator>
  <cp:lastModifiedBy>敏文</cp:lastModifiedBy>
  <cp:revision>8</cp:revision>
  <dcterms:created xsi:type="dcterms:W3CDTF">2020-04-20T07:12:51Z</dcterms:created>
  <dcterms:modified xsi:type="dcterms:W3CDTF">2021-02-01T08:22:20Z</dcterms:modified>
</cp:coreProperties>
</file>