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4"/>
  </p:notesMasterIdLst>
  <p:sldIdLst>
    <p:sldId id="141169532" r:id="rId2"/>
    <p:sldId id="141169397" r:id="rId3"/>
    <p:sldId id="141169398" r:id="rId4"/>
    <p:sldId id="141169399" r:id="rId5"/>
    <p:sldId id="141169400" r:id="rId6"/>
    <p:sldId id="141169378" r:id="rId7"/>
    <p:sldId id="141169380" r:id="rId8"/>
    <p:sldId id="141169404" r:id="rId9"/>
    <p:sldId id="141169405" r:id="rId10"/>
    <p:sldId id="141169406" r:id="rId11"/>
    <p:sldId id="141169407" r:id="rId12"/>
    <p:sldId id="14116940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E65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92" autoAdjust="0"/>
    <p:restoredTop sz="94243" autoAdjust="0"/>
  </p:normalViewPr>
  <p:slideViewPr>
    <p:cSldViewPr showGuides="1">
      <p:cViewPr varScale="1">
        <p:scale>
          <a:sx n="65" d="100"/>
          <a:sy n="65" d="100"/>
        </p:scale>
        <p:origin x="392" y="48"/>
      </p:cViewPr>
      <p:guideLst/>
    </p:cSldViewPr>
  </p:slideViewPr>
  <p:outlineViewPr>
    <p:cViewPr>
      <p:scale>
        <a:sx n="33" d="100"/>
        <a:sy n="33" d="100"/>
      </p:scale>
      <p:origin x="0" y="-5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 w="44450">
              <a:noFill/>
            </a:ln>
          </c:spPr>
          <c:dPt>
            <c:idx val="0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32-40F0-828E-75AC8D19D538}"/>
              </c:ext>
            </c:extLst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32-40F0-828E-75AC8D19D538}"/>
              </c:ext>
            </c:extLst>
          </c:dPt>
          <c:dPt>
            <c:idx val="2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32-40F0-828E-75AC8D19D538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B32-40F0-828E-75AC8D19D538}"/>
              </c:ext>
            </c:extLst>
          </c:dPt>
          <c:dPt>
            <c:idx val="4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B32-40F0-828E-75AC8D19D538}"/>
              </c:ext>
            </c:extLst>
          </c:dPt>
          <c:dPt>
            <c:idx val="5"/>
            <c:bubble3D val="0"/>
            <c:spPr>
              <a:solidFill>
                <a:schemeClr val="bg2">
                  <a:lumMod val="75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B32-40F0-828E-75AC8D19D538}"/>
              </c:ext>
            </c:extLst>
          </c:dPt>
          <c:dPt>
            <c:idx val="6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B32-40F0-828E-75AC8D19D538}"/>
              </c:ext>
            </c:extLst>
          </c:dPt>
          <c:dPt>
            <c:idx val="7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B32-40F0-828E-75AC8D19D538}"/>
              </c:ext>
            </c:extLst>
          </c:dPt>
          <c:dPt>
            <c:idx val="8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B32-40F0-828E-75AC8D19D538}"/>
              </c:ext>
            </c:extLst>
          </c:dPt>
          <c:dPt>
            <c:idx val="9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B32-40F0-828E-75AC8D19D538}"/>
              </c:ext>
            </c:extLst>
          </c:dPt>
          <c:dPt>
            <c:idx val="10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B32-40F0-828E-75AC8D19D538}"/>
              </c:ext>
            </c:extLst>
          </c:dPt>
          <c:dPt>
            <c:idx val="11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B32-40F0-828E-75AC8D19D538}"/>
              </c:ext>
            </c:extLst>
          </c:dPt>
          <c:dPt>
            <c:idx val="12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8B32-40F0-828E-75AC8D19D538}"/>
              </c:ext>
            </c:extLst>
          </c:dPt>
          <c:dPt>
            <c:idx val="13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B32-40F0-828E-75AC8D19D538}"/>
              </c:ext>
            </c:extLst>
          </c:dPt>
          <c:cat>
            <c:strRef>
              <c:f>Sheet1!$A$2:$A$15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0.8</c:v>
                </c:pt>
                <c:pt idx="1">
                  <c:v>15</c:v>
                </c:pt>
                <c:pt idx="2">
                  <c:v>1.7</c:v>
                </c:pt>
                <c:pt idx="3">
                  <c:v>15</c:v>
                </c:pt>
                <c:pt idx="4">
                  <c:v>1.7</c:v>
                </c:pt>
                <c:pt idx="5">
                  <c:v>15</c:v>
                </c:pt>
                <c:pt idx="6">
                  <c:v>0.8</c:v>
                </c:pt>
                <c:pt idx="7">
                  <c:v>0.8</c:v>
                </c:pt>
                <c:pt idx="8">
                  <c:v>15</c:v>
                </c:pt>
                <c:pt idx="9">
                  <c:v>1.7</c:v>
                </c:pt>
                <c:pt idx="10">
                  <c:v>15</c:v>
                </c:pt>
                <c:pt idx="11">
                  <c:v>1.7</c:v>
                </c:pt>
                <c:pt idx="12">
                  <c:v>15</c:v>
                </c:pt>
                <c:pt idx="1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8B32-40F0-828E-75AC8D19D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3F-480F-8FD1-1C4B7CFD95E4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3F-480F-8FD1-1C4B7CFD95E4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3F-480F-8FD1-1C4B7CFD95E4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3F-480F-8FD1-1C4B7CFD95E4}"/>
              </c:ext>
            </c:extLst>
          </c:dPt>
          <c:dPt>
            <c:idx val="4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3F-480F-8FD1-1C4B7CFD95E4}"/>
              </c:ext>
            </c:extLst>
          </c:dPt>
          <c:dPt>
            <c:idx val="5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3F-480F-8FD1-1C4B7CFD95E4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63F-480F-8FD1-1C4B7CFD95E4}"/>
              </c:ext>
            </c:extLst>
          </c:dPt>
          <c:dPt>
            <c:idx val="7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63F-480F-8FD1-1C4B7CFD95E4}"/>
              </c:ext>
            </c:extLst>
          </c:dPt>
          <c:dPt>
            <c:idx val="8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63F-480F-8FD1-1C4B7CFD95E4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63F-480F-8FD1-1C4B7CFD95E4}"/>
              </c:ext>
            </c:extLst>
          </c:dPt>
          <c:dPt>
            <c:idx val="10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63F-480F-8FD1-1C4B7CFD95E4}"/>
              </c:ext>
            </c:extLst>
          </c:dPt>
          <c:dPt>
            <c:idx val="11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63F-480F-8FD1-1C4B7CFD95E4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63F-480F-8FD1-1C4B7CFD95E4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D63F-480F-8FD1-1C4B7CFD95E4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D63F-480F-8FD1-1C4B7CFD95E4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D63F-480F-8FD1-1C4B7CFD95E4}"/>
              </c:ext>
            </c:extLst>
          </c:dPt>
          <c:cat>
            <c:strRef>
              <c:f>Sheet1!$A$2:$A$17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7.6</c:v>
                </c:pt>
                <c:pt idx="1">
                  <c:v>1.6</c:v>
                </c:pt>
                <c:pt idx="2">
                  <c:v>15</c:v>
                </c:pt>
                <c:pt idx="3">
                  <c:v>0.8</c:v>
                </c:pt>
                <c:pt idx="4">
                  <c:v>0.8</c:v>
                </c:pt>
                <c:pt idx="5">
                  <c:v>15</c:v>
                </c:pt>
                <c:pt idx="6">
                  <c:v>1.6</c:v>
                </c:pt>
                <c:pt idx="7">
                  <c:v>7.6</c:v>
                </c:pt>
                <c:pt idx="8">
                  <c:v>7.6</c:v>
                </c:pt>
                <c:pt idx="9">
                  <c:v>1.6</c:v>
                </c:pt>
                <c:pt idx="10">
                  <c:v>15</c:v>
                </c:pt>
                <c:pt idx="11">
                  <c:v>0.8</c:v>
                </c:pt>
                <c:pt idx="12">
                  <c:v>0.8</c:v>
                </c:pt>
                <c:pt idx="13">
                  <c:v>15</c:v>
                </c:pt>
                <c:pt idx="14">
                  <c:v>1.6</c:v>
                </c:pt>
                <c:pt idx="15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63F-480F-8FD1-1C4B7CFD95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E0-4F71-BAA1-94404CD9BC8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E0-4F71-BAA1-94404CD9BC8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6E0-4F71-BAA1-94404CD9BC8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6E0-4F71-BAA1-94404CD9BC8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6E0-4F71-BAA1-94404CD9BC8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6E0-4F71-BAA1-94404CD9BC88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E0-4F71-BAA1-94404CD9BC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B1-4440-B3B3-5D3E39893E74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1B1-4440-B3B3-5D3E39893E74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1B1-4440-B3B3-5D3E39893E74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1B1-4440-B3B3-5D3E39893E74}"/>
              </c:ext>
            </c:extLst>
          </c:dPt>
          <c:dPt>
            <c:idx val="4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1B1-4440-B3B3-5D3E39893E74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1B1-4440-B3B3-5D3E39893E74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1B1-4440-B3B3-5D3E39893E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D47-47B8-BA14-40398B0CE983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D47-47B8-BA14-40398B0CE983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D47-47B8-BA14-40398B0CE983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D47-47B8-BA14-40398B0CE983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D47-47B8-BA14-40398B0CE983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D47-47B8-BA14-40398B0CE983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D47-47B8-BA14-40398B0CE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73-4E83-B0B9-5AE30A3E4528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73-4E83-B0B9-5AE30A3E452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73-4E83-B0B9-5AE30A3E4528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73-4E83-B0B9-5AE30A3E4528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573-4E83-B0B9-5AE30A3E4528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573-4E83-B0B9-5AE30A3E4528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573-4E83-B0B9-5AE30A3E45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BE-4059-811A-5A66E0867312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3BE-4059-811A-5A66E086731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3BE-4059-811A-5A66E0867312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3BE-4059-811A-5A66E086731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3BE-4059-811A-5A66E086731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3BE-4059-811A-5A66E086731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3BE-4059-811A-5A66E0867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48-4E02-B9BC-0A274E23641F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648-4E02-B9BC-0A274E23641F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648-4E02-B9BC-0A274E23641F}"/>
              </c:ext>
            </c:extLst>
          </c:dPt>
          <c:dPt>
            <c:idx val="3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648-4E02-B9BC-0A274E23641F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648-4E02-B9BC-0A274E23641F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648-4E02-B9BC-0A274E23641F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648-4E02-B9BC-0A274E2364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DC-4F40-BE45-7582E32ACA01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DC-4F40-BE45-7582E32ACA01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DC-4F40-BE45-7582E32ACA01}"/>
              </c:ext>
            </c:extLst>
          </c:dPt>
          <c:dPt>
            <c:idx val="3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BDC-4F40-BE45-7582E32ACA01}"/>
              </c:ext>
            </c:extLst>
          </c:dPt>
          <c:dPt>
            <c:idx val="4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BDC-4F40-BE45-7582E32ACA01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BDC-4F40-BE45-7582E32ACA01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BDC-4F40-BE45-7582E32ACA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B5-48E6-8610-84513C808962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B5-48E6-8610-84513C80896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EB5-48E6-8610-84513C808962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EB5-48E6-8610-84513C808962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B5-48E6-8610-84513C808962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EB5-48E6-8610-84513C80896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EB5-48E6-8610-84513C808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BF-45E0-8CF7-1145F0B35302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BF-45E0-8CF7-1145F0B3530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BF-45E0-8CF7-1145F0B3530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BF-45E0-8CF7-1145F0B35302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BF-45E0-8CF7-1145F0B3530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BF-45E0-8CF7-1145F0B3530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BF-45E0-8CF7-1145F0B35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B8-4613-8CAA-C0969053DD11}"/>
              </c:ext>
            </c:extLst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B8-4613-8CAA-C0969053DD11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FB8-4613-8CAA-C0969053DD11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FB8-4613-8CAA-C0969053DD11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FB8-4613-8CAA-C0969053DD11}"/>
              </c:ext>
            </c:extLst>
          </c:dPt>
          <c:dPt>
            <c:idx val="5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FB8-4613-8CAA-C0969053DD11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FB8-4613-8CAA-C0969053DD11}"/>
              </c:ext>
            </c:extLst>
          </c:dPt>
          <c:dPt>
            <c:idx val="7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FB8-4613-8CAA-C0969053DD11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FB8-4613-8CAA-C0969053DD11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FB8-4613-8CAA-C0969053DD11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FB8-4613-8CAA-C0969053DD11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FB8-4613-8CAA-C0969053DD11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FB8-4613-8CAA-C0969053DD11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BFB8-4613-8CAA-C0969053DD11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BFB8-4613-8CAA-C0969053DD11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BFB8-4613-8CAA-C0969053DD11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BFB8-4613-8CAA-C0969053DD11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BFB8-4613-8CAA-C0969053DD11}"/>
              </c:ext>
            </c:extLst>
          </c:dPt>
          <c:cat>
            <c:strRef>
              <c:f>Sheet1!$A$2:$A$19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0.75</c:v>
                </c:pt>
                <c:pt idx="1">
                  <c:v>11</c:v>
                </c:pt>
                <c:pt idx="2">
                  <c:v>1.5</c:v>
                </c:pt>
                <c:pt idx="3">
                  <c:v>11</c:v>
                </c:pt>
                <c:pt idx="4">
                  <c:v>1.5</c:v>
                </c:pt>
                <c:pt idx="5">
                  <c:v>11</c:v>
                </c:pt>
                <c:pt idx="6">
                  <c:v>1.5</c:v>
                </c:pt>
                <c:pt idx="7">
                  <c:v>11</c:v>
                </c:pt>
                <c:pt idx="8">
                  <c:v>0.75</c:v>
                </c:pt>
                <c:pt idx="9">
                  <c:v>0.75</c:v>
                </c:pt>
                <c:pt idx="10">
                  <c:v>11</c:v>
                </c:pt>
                <c:pt idx="11">
                  <c:v>1.5</c:v>
                </c:pt>
                <c:pt idx="12">
                  <c:v>11</c:v>
                </c:pt>
                <c:pt idx="13">
                  <c:v>1.5</c:v>
                </c:pt>
                <c:pt idx="14">
                  <c:v>11</c:v>
                </c:pt>
                <c:pt idx="15">
                  <c:v>1.5</c:v>
                </c:pt>
                <c:pt idx="16">
                  <c:v>11</c:v>
                </c:pt>
                <c:pt idx="17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BFB8-4613-8CAA-C0969053D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71-47BC-B8C3-CAC5CEA6559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71-47BC-B8C3-CAC5CEA65593}"/>
              </c:ext>
            </c:extLst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71-47BC-B8C3-CAC5CEA6559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71-47BC-B8C3-CAC5CEA65593}"/>
              </c:ext>
            </c:extLst>
          </c:dPt>
          <c:dPt>
            <c:idx val="4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71-47BC-B8C3-CAC5CEA65593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71-47BC-B8C3-CAC5CEA65593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71-47BC-B8C3-CAC5CEA65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5B-48AB-8B1E-0156CB47446D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5B-48AB-8B1E-0156CB47446D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5B-48AB-8B1E-0156CB47446D}"/>
              </c:ext>
            </c:extLst>
          </c:dPt>
          <c:dPt>
            <c:idx val="3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5B-48AB-8B1E-0156CB47446D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35B-48AB-8B1E-0156CB47446D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35B-48AB-8B1E-0156CB47446D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35B-48AB-8B1E-0156CB474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56D-4C71-B067-E06F524EF9C5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56D-4C71-B067-E06F524EF9C5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56D-4C71-B067-E06F524EF9C5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56D-4C71-B067-E06F524EF9C5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56D-4C71-B067-E06F524EF9C5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56D-4C71-B067-E06F524EF9C5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56D-4C71-B067-E06F524EF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AB6-4EA0-888A-01D1D3651EE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5AB6-4EA0-888A-01D1D3651EE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AB6-4EA0-888A-01D1D3651EEA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AB6-4EA0-888A-01D1D3651EEA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B6-4EA0-888A-01D1D3651EEA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B6-4EA0-888A-01D1D3651E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B6-4EA0-888A-01D1D3651E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B6-4EA0-888A-01D1D3651EE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B6-4EA0-888A-01D1D3651EE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5AB6-4EA0-888A-01D1D3651EEA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B6-4EA0-888A-01D1D3651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85A-4892-8779-13B5C067A07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85A-4892-8779-13B5C067A07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85A-4892-8779-13B5C067A075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85A-4892-8779-13B5C067A075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85A-4892-8779-13B5C067A075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85A-4892-8779-13B5C067A075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85A-4892-8779-13B5C067A075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85A-4892-8779-13B5C067A0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185A-4892-8779-13B5C067A0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185A-4892-8779-13B5C067A07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A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C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E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B-185A-4892-8779-13B5C067A07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D-185A-4892-8779-13B5C067A07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F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1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3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5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7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9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B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D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E-185A-4892-8779-13B5C067A07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列5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0-185A-4892-8779-13B5C067A07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2-185A-4892-8779-13B5C067A075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4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6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8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A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C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E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0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71-185A-4892-8779-13B5C067A0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1-4ED3-9BC1-09DFBB21AEA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D1-4ED3-9BC1-09DFBB21AEA8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AD1-4ED3-9BC1-09DFBB21AEA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AD1-4ED3-9BC1-09DFBB21AEA8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AD1-4ED3-9BC1-09DFBB21AEA8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AD1-4ED3-9BC1-09DFBB21AEA8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AD1-4ED3-9BC1-09DFBB21AEA8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AD1-4ED3-9BC1-09DFBB21AEA8}"/>
              </c:ext>
            </c:extLst>
          </c:dPt>
          <c:dPt>
            <c:idx val="8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AD1-4ED3-9BC1-09DFBB21AEA8}"/>
              </c:ext>
            </c:extLst>
          </c:dPt>
          <c:dPt>
            <c:idx val="9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AD1-4ED3-9BC1-09DFBB21AE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BAD1-4ED3-9BC1-09DFBB21AEA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6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BAD1-4ED3-9BC1-09DFBB21AE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BAD1-4ED3-9BC1-09DFBB21AEA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E-BAD1-4ED3-9BC1-09DFBB21AE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C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E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0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2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3-BAD1-4ED3-9BC1-09DFBB21AEA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5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7-BAD1-4ED3-9BC1-09DFBB21AEA8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9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B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D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F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1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3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5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7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8-BAD1-4ED3-9BC1-09DFBB21AEA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列5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A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C-BAD1-4ED3-9BC1-09DFBB21AEA8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E-BAD1-4ED3-9BC1-09DFBB21AEA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0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2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4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6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8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A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C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7D-BAD1-4ED3-9BC1-09DFBB21A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E5-4FB7-8C25-B92021474EC6}"/>
              </c:ext>
            </c:extLst>
          </c:dPt>
          <c:dPt>
            <c:idx val="1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9E5-4FB7-8C25-B92021474EC6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9E5-4FB7-8C25-B92021474EC6}"/>
              </c:ext>
            </c:extLst>
          </c:dPt>
          <c:dPt>
            <c:idx val="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9E5-4FB7-8C25-B92021474EC6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9E5-4FB7-8C25-B92021474EC6}"/>
              </c:ext>
            </c:extLst>
          </c:dPt>
          <c:dPt>
            <c:idx val="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9E5-4FB7-8C25-B92021474EC6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9E5-4FB7-8C25-B92021474EC6}"/>
              </c:ext>
            </c:extLst>
          </c:dPt>
          <c:dPt>
            <c:idx val="7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9E5-4FB7-8C25-B92021474EC6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9E5-4FB7-8C25-B92021474EC6}"/>
              </c:ext>
            </c:extLst>
          </c:dPt>
          <c:dPt>
            <c:idx val="9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9E5-4FB7-8C25-B92021474EC6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9E5-4FB7-8C25-B92021474EC6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9E5-4FB7-8C25-B92021474EC6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9E5-4FB7-8C25-B92021474EC6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9E5-4FB7-8C25-B92021474EC6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9E5-4FB7-8C25-B92021474EC6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9E5-4FB7-8C25-B92021474EC6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9E5-4FB7-8C25-B92021474EC6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9E5-4FB7-8C25-B92021474EC6}"/>
              </c:ext>
            </c:extLst>
          </c:dPt>
          <c:dPt>
            <c:idx val="1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F9E5-4FB7-8C25-B92021474EC6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F9E5-4FB7-8C25-B92021474EC6}"/>
              </c:ext>
            </c:extLst>
          </c:dPt>
          <c:dPt>
            <c:idx val="2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F9E5-4FB7-8C25-B92021474EC6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F9E5-4FB7-8C25-B92021474EC6}"/>
              </c:ext>
            </c:extLst>
          </c:dPt>
          <c:cat>
            <c:strRef>
              <c:f>Sheet1!$A$2:$A$23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0.5</c:v>
                </c:pt>
                <c:pt idx="1">
                  <c:v>9</c:v>
                </c:pt>
                <c:pt idx="2">
                  <c:v>1</c:v>
                </c:pt>
                <c:pt idx="3">
                  <c:v>9</c:v>
                </c:pt>
                <c:pt idx="4">
                  <c:v>1</c:v>
                </c:pt>
                <c:pt idx="5">
                  <c:v>9</c:v>
                </c:pt>
                <c:pt idx="6">
                  <c:v>1</c:v>
                </c:pt>
                <c:pt idx="7">
                  <c:v>9</c:v>
                </c:pt>
                <c:pt idx="8">
                  <c:v>1</c:v>
                </c:pt>
                <c:pt idx="9">
                  <c:v>9</c:v>
                </c:pt>
                <c:pt idx="10">
                  <c:v>0.5</c:v>
                </c:pt>
                <c:pt idx="11">
                  <c:v>0.5</c:v>
                </c:pt>
                <c:pt idx="12">
                  <c:v>9</c:v>
                </c:pt>
                <c:pt idx="13">
                  <c:v>1</c:v>
                </c:pt>
                <c:pt idx="14">
                  <c:v>9</c:v>
                </c:pt>
                <c:pt idx="15">
                  <c:v>1</c:v>
                </c:pt>
                <c:pt idx="16">
                  <c:v>9</c:v>
                </c:pt>
                <c:pt idx="17">
                  <c:v>1</c:v>
                </c:pt>
                <c:pt idx="18">
                  <c:v>9</c:v>
                </c:pt>
                <c:pt idx="19">
                  <c:v>1</c:v>
                </c:pt>
                <c:pt idx="20">
                  <c:v>9</c:v>
                </c:pt>
                <c:pt idx="2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9E5-4FB7-8C25-B92021474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EC-4EF7-A111-8926C0242832}"/>
              </c:ext>
            </c:extLst>
          </c:dPt>
          <c:dPt>
            <c:idx val="1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EC-4EF7-A111-8926C0242832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EC-4EF7-A111-8926C0242832}"/>
              </c:ext>
            </c:extLst>
          </c:dPt>
          <c:dPt>
            <c:idx val="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4EC-4EF7-A111-8926C024283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4EC-4EF7-A111-8926C0242832}"/>
              </c:ext>
            </c:extLst>
          </c:dPt>
          <c:dPt>
            <c:idx val="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4EC-4EF7-A111-8926C024283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4EC-4EF7-A111-8926C0242832}"/>
              </c:ext>
            </c:extLst>
          </c:dPt>
          <c:dPt>
            <c:idx val="7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4EC-4EF7-A111-8926C024283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4EC-4EF7-A111-8926C0242832}"/>
              </c:ext>
            </c:extLst>
          </c:dPt>
          <c:dPt>
            <c:idx val="9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4EC-4EF7-A111-8926C024283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4EC-4EF7-A111-8926C0242832}"/>
              </c:ext>
            </c:extLst>
          </c:dPt>
          <c:dPt>
            <c:idx val="11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4EC-4EF7-A111-8926C0242832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A4EC-4EF7-A111-8926C0242832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A4EC-4EF7-A111-8926C0242832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A4EC-4EF7-A111-8926C0242832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A4EC-4EF7-A111-8926C0242832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A4EC-4EF7-A111-8926C0242832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A4EC-4EF7-A111-8926C0242832}"/>
              </c:ext>
            </c:extLst>
          </c:dPt>
          <c:dPt>
            <c:idx val="1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A4EC-4EF7-A111-8926C0242832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A4EC-4EF7-A111-8926C0242832}"/>
              </c:ext>
            </c:extLst>
          </c:dPt>
          <c:dPt>
            <c:idx val="2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A4EC-4EF7-A111-8926C0242832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A4EC-4EF7-A111-8926C0242832}"/>
              </c:ext>
            </c:extLst>
          </c:dPt>
          <c:dPt>
            <c:idx val="2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A4EC-4EF7-A111-8926C0242832}"/>
              </c:ext>
            </c:extLst>
          </c:dPt>
          <c:dPt>
            <c:idx val="2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A4EC-4EF7-A111-8926C0242832}"/>
              </c:ext>
            </c:extLst>
          </c:dPt>
          <c:dPt>
            <c:idx val="2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A4EC-4EF7-A111-8926C0242832}"/>
              </c:ext>
            </c:extLst>
          </c:dPt>
          <c:dPt>
            <c:idx val="2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A4EC-4EF7-A111-8926C0242832}"/>
              </c:ext>
            </c:extLst>
          </c:dPt>
          <c:cat>
            <c:strRef>
              <c:f>Sheet1!$A$2:$A$27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0.15</c:v>
                </c:pt>
                <c:pt idx="1">
                  <c:v>8</c:v>
                </c:pt>
                <c:pt idx="2">
                  <c:v>0.34</c:v>
                </c:pt>
                <c:pt idx="3">
                  <c:v>8</c:v>
                </c:pt>
                <c:pt idx="4">
                  <c:v>0.34</c:v>
                </c:pt>
                <c:pt idx="5">
                  <c:v>8</c:v>
                </c:pt>
                <c:pt idx="6">
                  <c:v>0.34</c:v>
                </c:pt>
                <c:pt idx="7">
                  <c:v>8</c:v>
                </c:pt>
                <c:pt idx="8">
                  <c:v>0.34</c:v>
                </c:pt>
                <c:pt idx="9">
                  <c:v>8</c:v>
                </c:pt>
                <c:pt idx="10">
                  <c:v>0.34</c:v>
                </c:pt>
                <c:pt idx="11">
                  <c:v>8</c:v>
                </c:pt>
                <c:pt idx="12">
                  <c:v>0.15</c:v>
                </c:pt>
                <c:pt idx="13">
                  <c:v>0.15</c:v>
                </c:pt>
                <c:pt idx="14">
                  <c:v>8</c:v>
                </c:pt>
                <c:pt idx="15">
                  <c:v>0.34</c:v>
                </c:pt>
                <c:pt idx="16">
                  <c:v>8</c:v>
                </c:pt>
                <c:pt idx="17">
                  <c:v>0.34</c:v>
                </c:pt>
                <c:pt idx="18">
                  <c:v>8</c:v>
                </c:pt>
                <c:pt idx="19">
                  <c:v>0.34</c:v>
                </c:pt>
                <c:pt idx="20">
                  <c:v>8</c:v>
                </c:pt>
                <c:pt idx="21">
                  <c:v>0.34</c:v>
                </c:pt>
                <c:pt idx="22">
                  <c:v>8</c:v>
                </c:pt>
                <c:pt idx="23">
                  <c:v>0.34</c:v>
                </c:pt>
                <c:pt idx="24">
                  <c:v>8</c:v>
                </c:pt>
                <c:pt idx="2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A4EC-4EF7-A111-8926C0242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72A-445E-BD3E-304272DFEF90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2A-445E-BD3E-304272DFEF90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72A-445E-BD3E-304272DFEF90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2A-445E-BD3E-304272DFEF90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72A-445E-BD3E-304272DFEF90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2A-445E-BD3E-304272DFEF90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72A-445E-BD3E-304272DFEF90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2A-445E-BD3E-304272DFEF90}"/>
              </c:ext>
            </c:extLst>
          </c:dPt>
          <c:dPt>
            <c:idx val="8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72A-445E-BD3E-304272DFEF90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2A-445E-BD3E-304272DFEF90}"/>
              </c:ext>
            </c:extLst>
          </c:dPt>
          <c:dPt>
            <c:idx val="1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72A-445E-BD3E-304272DFEF90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2A-445E-BD3E-304272DFEF90}"/>
              </c:ext>
            </c:extLst>
          </c:dPt>
          <c:dPt>
            <c:idx val="1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72A-445E-BD3E-304272DFEF90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72A-445E-BD3E-304272DFEF90}"/>
              </c:ext>
            </c:extLst>
          </c:dPt>
          <c:cat>
            <c:strRef>
              <c:f>Sheet1!$A$2:$A$15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0.8</c:v>
                </c:pt>
                <c:pt idx="1">
                  <c:v>15</c:v>
                </c:pt>
                <c:pt idx="2">
                  <c:v>1.7</c:v>
                </c:pt>
                <c:pt idx="3">
                  <c:v>15</c:v>
                </c:pt>
                <c:pt idx="4">
                  <c:v>1.7</c:v>
                </c:pt>
                <c:pt idx="5">
                  <c:v>15</c:v>
                </c:pt>
                <c:pt idx="6">
                  <c:v>0.8</c:v>
                </c:pt>
                <c:pt idx="7">
                  <c:v>0.8</c:v>
                </c:pt>
                <c:pt idx="8">
                  <c:v>15</c:v>
                </c:pt>
                <c:pt idx="9">
                  <c:v>1.7</c:v>
                </c:pt>
                <c:pt idx="10">
                  <c:v>15</c:v>
                </c:pt>
                <c:pt idx="11">
                  <c:v>1.7</c:v>
                </c:pt>
                <c:pt idx="12">
                  <c:v>15</c:v>
                </c:pt>
                <c:pt idx="1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4E-49AA-A984-DFEA55507F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AC-463E-8787-BFD2784D8FE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AC-463E-8787-BFD2784D8FE5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AC-463E-8787-BFD2784D8FE5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3AC-463E-8787-BFD2784D8FE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3AC-463E-8787-BFD2784D8FE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3AC-463E-8787-BFD2784D8FE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3AC-463E-8787-BFD2784D8FE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3AC-463E-8787-BFD2784D8FE5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3AC-463E-8787-BFD2784D8FE5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3AC-463E-8787-BFD2784D8FE5}"/>
              </c:ext>
            </c:extLst>
          </c:dPt>
          <c:dPt>
            <c:idx val="1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3AC-463E-8787-BFD2784D8FE5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3AC-463E-8787-BFD2784D8FE5}"/>
              </c:ext>
            </c:extLst>
          </c:dPt>
          <c:dPt>
            <c:idx val="1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3AC-463E-8787-BFD2784D8FE5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3AC-463E-8787-BFD2784D8FE5}"/>
              </c:ext>
            </c:extLst>
          </c:dPt>
          <c:dPt>
            <c:idx val="14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3AC-463E-8787-BFD2784D8FE5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93AC-463E-8787-BFD2784D8FE5}"/>
              </c:ext>
            </c:extLst>
          </c:dPt>
          <c:dPt>
            <c:idx val="16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93AC-463E-8787-BFD2784D8FE5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93AC-463E-8787-BFD2784D8FE5}"/>
              </c:ext>
            </c:extLst>
          </c:dPt>
          <c:cat>
            <c:strRef>
              <c:f>Sheet1!$A$2:$A$19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0.75</c:v>
                </c:pt>
                <c:pt idx="1">
                  <c:v>11</c:v>
                </c:pt>
                <c:pt idx="2">
                  <c:v>1.5</c:v>
                </c:pt>
                <c:pt idx="3">
                  <c:v>11</c:v>
                </c:pt>
                <c:pt idx="4">
                  <c:v>1.5</c:v>
                </c:pt>
                <c:pt idx="5">
                  <c:v>11</c:v>
                </c:pt>
                <c:pt idx="6">
                  <c:v>1.5</c:v>
                </c:pt>
                <c:pt idx="7">
                  <c:v>11</c:v>
                </c:pt>
                <c:pt idx="8">
                  <c:v>0.75</c:v>
                </c:pt>
                <c:pt idx="9">
                  <c:v>0.75</c:v>
                </c:pt>
                <c:pt idx="10">
                  <c:v>11</c:v>
                </c:pt>
                <c:pt idx="11">
                  <c:v>1.5</c:v>
                </c:pt>
                <c:pt idx="12">
                  <c:v>11</c:v>
                </c:pt>
                <c:pt idx="13">
                  <c:v>1.5</c:v>
                </c:pt>
                <c:pt idx="14">
                  <c:v>11</c:v>
                </c:pt>
                <c:pt idx="15">
                  <c:v>1.5</c:v>
                </c:pt>
                <c:pt idx="16">
                  <c:v>11</c:v>
                </c:pt>
                <c:pt idx="17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93AC-463E-8787-BFD2784D8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1B-4FFE-9939-4F1A29F7886C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1B-4FFE-9939-4F1A29F7886C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1B-4FFE-9939-4F1A29F7886C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31B-4FFE-9939-4F1A29F7886C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31B-4FFE-9939-4F1A29F7886C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31B-4FFE-9939-4F1A29F7886C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31B-4FFE-9939-4F1A29F7886C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31B-4FFE-9939-4F1A29F7886C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31B-4FFE-9939-4F1A29F7886C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31B-4FFE-9939-4F1A29F7886C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31B-4FFE-9939-4F1A29F7886C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31B-4FFE-9939-4F1A29F7886C}"/>
              </c:ext>
            </c:extLst>
          </c:dPt>
          <c:dPt>
            <c:idx val="12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31B-4FFE-9939-4F1A29F7886C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31B-4FFE-9939-4F1A29F7886C}"/>
              </c:ext>
            </c:extLst>
          </c:dPt>
          <c:dPt>
            <c:idx val="14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31B-4FFE-9939-4F1A29F7886C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931B-4FFE-9939-4F1A29F7886C}"/>
              </c:ext>
            </c:extLst>
          </c:dPt>
          <c:dPt>
            <c:idx val="16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931B-4FFE-9939-4F1A29F7886C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931B-4FFE-9939-4F1A29F7886C}"/>
              </c:ext>
            </c:extLst>
          </c:dPt>
          <c:dPt>
            <c:idx val="18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931B-4FFE-9939-4F1A29F7886C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931B-4FFE-9939-4F1A29F7886C}"/>
              </c:ext>
            </c:extLst>
          </c:dPt>
          <c:dPt>
            <c:idx val="20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931B-4FFE-9939-4F1A29F7886C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931B-4FFE-9939-4F1A29F7886C}"/>
              </c:ext>
            </c:extLst>
          </c:dPt>
          <c:cat>
            <c:strRef>
              <c:f>Sheet1!$A$2:$A$23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0.5</c:v>
                </c:pt>
                <c:pt idx="1">
                  <c:v>9</c:v>
                </c:pt>
                <c:pt idx="2">
                  <c:v>1</c:v>
                </c:pt>
                <c:pt idx="3">
                  <c:v>9</c:v>
                </c:pt>
                <c:pt idx="4">
                  <c:v>1</c:v>
                </c:pt>
                <c:pt idx="5">
                  <c:v>9</c:v>
                </c:pt>
                <c:pt idx="6">
                  <c:v>1</c:v>
                </c:pt>
                <c:pt idx="7">
                  <c:v>9</c:v>
                </c:pt>
                <c:pt idx="8">
                  <c:v>1</c:v>
                </c:pt>
                <c:pt idx="9">
                  <c:v>9</c:v>
                </c:pt>
                <c:pt idx="10">
                  <c:v>0.5</c:v>
                </c:pt>
                <c:pt idx="11">
                  <c:v>0.5</c:v>
                </c:pt>
                <c:pt idx="12">
                  <c:v>9</c:v>
                </c:pt>
                <c:pt idx="13">
                  <c:v>1</c:v>
                </c:pt>
                <c:pt idx="14">
                  <c:v>9</c:v>
                </c:pt>
                <c:pt idx="15">
                  <c:v>1</c:v>
                </c:pt>
                <c:pt idx="16">
                  <c:v>9</c:v>
                </c:pt>
                <c:pt idx="17">
                  <c:v>1</c:v>
                </c:pt>
                <c:pt idx="18">
                  <c:v>9</c:v>
                </c:pt>
                <c:pt idx="19">
                  <c:v>1</c:v>
                </c:pt>
                <c:pt idx="20">
                  <c:v>9</c:v>
                </c:pt>
                <c:pt idx="2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931B-4FFE-9939-4F1A29F78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30-4162-971B-E199F23C80C2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E30-4162-971B-E199F23C80C2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E30-4162-971B-E199F23C80C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E30-4162-971B-E199F23C80C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E30-4162-971B-E199F23C80C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E30-4162-971B-E199F23C80C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E30-4162-971B-E199F23C80C2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E30-4162-971B-E199F23C80C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E30-4162-971B-E199F23C80C2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E30-4162-971B-E199F23C80C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E30-4162-971B-E199F23C80C2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E30-4162-971B-E199F23C80C2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E30-4162-971B-E199F23C80C2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E30-4162-971B-E199F23C80C2}"/>
              </c:ext>
            </c:extLst>
          </c:dPt>
          <c:dPt>
            <c:idx val="1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E30-4162-971B-E199F23C80C2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E30-4162-971B-E199F23C80C2}"/>
              </c:ext>
            </c:extLst>
          </c:dPt>
          <c:dPt>
            <c:idx val="16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2E30-4162-971B-E199F23C80C2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2E30-4162-971B-E199F23C80C2}"/>
              </c:ext>
            </c:extLst>
          </c:dPt>
          <c:dPt>
            <c:idx val="18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2E30-4162-971B-E199F23C80C2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2E30-4162-971B-E199F23C80C2}"/>
              </c:ext>
            </c:extLst>
          </c:dPt>
          <c:dPt>
            <c:idx val="2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2E30-4162-971B-E199F23C80C2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2E30-4162-971B-E199F23C80C2}"/>
              </c:ext>
            </c:extLst>
          </c:dPt>
          <c:dPt>
            <c:idx val="2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2E30-4162-971B-E199F23C80C2}"/>
              </c:ext>
            </c:extLst>
          </c:dPt>
          <c:dPt>
            <c:idx val="2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2E30-4162-971B-E199F23C80C2}"/>
              </c:ext>
            </c:extLst>
          </c:dPt>
          <c:dPt>
            <c:idx val="24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2E30-4162-971B-E199F23C80C2}"/>
              </c:ext>
            </c:extLst>
          </c:dPt>
          <c:dPt>
            <c:idx val="2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2E30-4162-971B-E199F23C80C2}"/>
              </c:ext>
            </c:extLst>
          </c:dPt>
          <c:cat>
            <c:strRef>
              <c:f>Sheet1!$A$2:$A$27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0.15</c:v>
                </c:pt>
                <c:pt idx="1">
                  <c:v>8</c:v>
                </c:pt>
                <c:pt idx="2">
                  <c:v>0.34</c:v>
                </c:pt>
                <c:pt idx="3">
                  <c:v>8</c:v>
                </c:pt>
                <c:pt idx="4">
                  <c:v>0.34</c:v>
                </c:pt>
                <c:pt idx="5">
                  <c:v>8</c:v>
                </c:pt>
                <c:pt idx="6">
                  <c:v>0.34</c:v>
                </c:pt>
                <c:pt idx="7">
                  <c:v>8</c:v>
                </c:pt>
                <c:pt idx="8">
                  <c:v>0.34</c:v>
                </c:pt>
                <c:pt idx="9">
                  <c:v>8</c:v>
                </c:pt>
                <c:pt idx="10">
                  <c:v>0.34</c:v>
                </c:pt>
                <c:pt idx="11">
                  <c:v>8</c:v>
                </c:pt>
                <c:pt idx="12">
                  <c:v>0.15</c:v>
                </c:pt>
                <c:pt idx="13">
                  <c:v>0.15</c:v>
                </c:pt>
                <c:pt idx="14">
                  <c:v>8</c:v>
                </c:pt>
                <c:pt idx="15">
                  <c:v>0.34</c:v>
                </c:pt>
                <c:pt idx="16">
                  <c:v>8</c:v>
                </c:pt>
                <c:pt idx="17">
                  <c:v>0.34</c:v>
                </c:pt>
                <c:pt idx="18">
                  <c:v>8</c:v>
                </c:pt>
                <c:pt idx="19">
                  <c:v>0.34</c:v>
                </c:pt>
                <c:pt idx="20">
                  <c:v>8</c:v>
                </c:pt>
                <c:pt idx="21">
                  <c:v>0.34</c:v>
                </c:pt>
                <c:pt idx="22">
                  <c:v>8</c:v>
                </c:pt>
                <c:pt idx="23">
                  <c:v>0.34</c:v>
                </c:pt>
                <c:pt idx="24">
                  <c:v>8</c:v>
                </c:pt>
                <c:pt idx="2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2E30-4162-971B-E199F23C80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759-48AC-8E77-1809F32F5CE2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759-48AC-8E77-1809F32F5CE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759-48AC-8E77-1809F32F5CE2}"/>
              </c:ext>
            </c:extLst>
          </c:dPt>
          <c:dPt>
            <c:idx val="3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759-48AC-8E77-1809F32F5CE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759-48AC-8E77-1809F32F5CE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759-48AC-8E77-1809F32F5CE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759-48AC-8E77-1809F32F5CE2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759-48AC-8E77-1809F32F5CE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759-48AC-8E77-1809F32F5CE2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0759-48AC-8E77-1809F32F5CE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59-48AC-8E77-1809F32F5CE2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759-48AC-8E77-1809F32F5CE2}"/>
              </c:ext>
            </c:extLst>
          </c:dPt>
          <c:dPt>
            <c:idx val="1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759-48AC-8E77-1809F32F5CE2}"/>
              </c:ext>
            </c:extLst>
          </c:dPt>
          <c:dPt>
            <c:idx val="1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759-48AC-8E77-1809F32F5CE2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759-48AC-8E77-1809F32F5CE2}"/>
              </c:ext>
            </c:extLst>
          </c:dPt>
          <c:dPt>
            <c:idx val="1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0759-48AC-8E77-1809F32F5CE2}"/>
              </c:ext>
            </c:extLst>
          </c:dPt>
          <c:cat>
            <c:strRef>
              <c:f>Sheet1!$A$2:$A$17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7.6</c:v>
                </c:pt>
                <c:pt idx="1">
                  <c:v>1.6</c:v>
                </c:pt>
                <c:pt idx="2">
                  <c:v>15</c:v>
                </c:pt>
                <c:pt idx="3">
                  <c:v>0.8</c:v>
                </c:pt>
                <c:pt idx="4">
                  <c:v>0.8</c:v>
                </c:pt>
                <c:pt idx="5">
                  <c:v>15</c:v>
                </c:pt>
                <c:pt idx="6">
                  <c:v>1.6</c:v>
                </c:pt>
                <c:pt idx="7">
                  <c:v>7.6</c:v>
                </c:pt>
                <c:pt idx="8">
                  <c:v>7.6</c:v>
                </c:pt>
                <c:pt idx="9">
                  <c:v>1.6</c:v>
                </c:pt>
                <c:pt idx="10">
                  <c:v>15</c:v>
                </c:pt>
                <c:pt idx="11">
                  <c:v>0.8</c:v>
                </c:pt>
                <c:pt idx="12">
                  <c:v>0.8</c:v>
                </c:pt>
                <c:pt idx="13">
                  <c:v>15</c:v>
                </c:pt>
                <c:pt idx="14">
                  <c:v>1.6</c:v>
                </c:pt>
                <c:pt idx="15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9-48AC-8E77-1809F32F5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B4AD1-B1B3-49F6-A793-69A750095A05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89523-A1D6-401A-988A-0F238933C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32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970129F-83D8-4C2B-BD87-043C721CB685}"/>
              </a:ext>
            </a:extLst>
          </p:cNvPr>
          <p:cNvSpPr txBox="1"/>
          <p:nvPr/>
        </p:nvSpPr>
        <p:spPr>
          <a:xfrm>
            <a:off x="252000" y="6516017"/>
            <a:ext cx="852798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2000" y="3429000"/>
            <a:ext cx="9216000" cy="1368000"/>
          </a:xfrm>
        </p:spPr>
        <p:txBody>
          <a:bodyPr lIns="0" anchor="b">
            <a:normAutofit/>
          </a:bodyPr>
          <a:lstStyle>
            <a:lvl1pPr algn="l">
              <a:spcBef>
                <a:spcPts val="0"/>
              </a:spcBef>
              <a:defRPr sz="44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000" y="5049000"/>
            <a:ext cx="9216000" cy="900000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19" indent="0" algn="ctr">
              <a:buNone/>
              <a:defRPr sz="2000"/>
            </a:lvl2pPr>
            <a:lvl3pPr marL="914241" indent="0" algn="ctr">
              <a:buNone/>
              <a:defRPr sz="1800"/>
            </a:lvl3pPr>
            <a:lvl4pPr marL="1371362" indent="0" algn="ctr">
              <a:buNone/>
              <a:defRPr sz="1600"/>
            </a:lvl4pPr>
            <a:lvl5pPr marL="1828482" indent="0" algn="ctr">
              <a:buNone/>
              <a:defRPr sz="1600"/>
            </a:lvl5pPr>
            <a:lvl6pPr marL="2285606" indent="0" algn="ctr">
              <a:buNone/>
              <a:defRPr sz="1600"/>
            </a:lvl6pPr>
            <a:lvl7pPr marL="2742722" indent="0" algn="ctr">
              <a:buNone/>
              <a:defRPr sz="1600"/>
            </a:lvl7pPr>
            <a:lvl8pPr marL="3199840" indent="0" algn="ctr">
              <a:buNone/>
              <a:defRPr sz="1600"/>
            </a:lvl8pPr>
            <a:lvl9pPr marL="3656959" indent="0" algn="ctr">
              <a:buNone/>
              <a:defRPr sz="1600"/>
            </a:lvl9pPr>
          </a:lstStyle>
          <a:p>
            <a:r>
              <a:rPr lang="ja-JP" altLang="en-US" dirty="0"/>
              <a:t> サブタイトルを入力</a:t>
            </a:r>
            <a:endParaRPr 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B5BBA3E-4633-49ED-BC41-1A3BF5B300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182" y="-43421"/>
            <a:ext cx="2386818" cy="690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545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2160" userDrawn="1">
          <p15:clr>
            <a:srgbClr val="FBAE40"/>
          </p15:clr>
        </p15:guide>
        <p15:guide id="3" pos="4513" userDrawn="1">
          <p15:clr>
            <a:srgbClr val="FBAE40"/>
          </p15:clr>
        </p15:guide>
        <p15:guide id="4" orient="horz" pos="392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3E49F2-0B48-41D4-9062-FC07390E5745}"/>
              </a:ext>
            </a:extLst>
          </p:cNvPr>
          <p:cNvSpPr/>
          <p:nvPr userDrawn="1"/>
        </p:nvSpPr>
        <p:spPr>
          <a:xfrm>
            <a:off x="19" y="0"/>
            <a:ext cx="12191807" cy="5400000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9D198A-99C4-4627-9CB6-9A0DC6382F8D}"/>
              </a:ext>
            </a:extLst>
          </p:cNvPr>
          <p:cNvSpPr/>
          <p:nvPr/>
        </p:nvSpPr>
        <p:spPr>
          <a:xfrm>
            <a:off x="11" y="0"/>
            <a:ext cx="12191807" cy="5400000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000" y="5580000"/>
            <a:ext cx="11520000" cy="756000"/>
          </a:xfr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ja-JP" altLang="en-US" dirty="0"/>
              <a:t>章タイトルを入力</a:t>
            </a:r>
            <a:endParaRPr 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AAFCD41-5268-4945-94D5-41E1043DEB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74" y="-43421"/>
            <a:ext cx="1880026" cy="5436000"/>
          </a:xfrm>
          <a:prstGeom prst="rect">
            <a:avLst/>
          </a:prstGeom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793E36-53B7-4753-BBAA-A477E9D50F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412" y="1989138"/>
            <a:ext cx="4680000" cy="340360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buFontTx/>
              <a:buNone/>
              <a:defRPr sz="16600" b="1">
                <a:solidFill>
                  <a:schemeClr val="bg1"/>
                </a:solidFill>
              </a:defRPr>
            </a:lvl1pPr>
            <a:lvl2pPr marL="457124" indent="0">
              <a:buFontTx/>
              <a:buNone/>
              <a:defRPr sz="11500">
                <a:solidFill>
                  <a:schemeClr val="bg1"/>
                </a:solidFill>
              </a:defRPr>
            </a:lvl2pPr>
            <a:lvl3pPr marL="914240" indent="0">
              <a:buFontTx/>
              <a:buNone/>
              <a:defRPr sz="11500">
                <a:solidFill>
                  <a:schemeClr val="bg1"/>
                </a:solidFill>
              </a:defRPr>
            </a:lvl3pPr>
            <a:lvl4pPr marL="1371358" indent="0">
              <a:buFontTx/>
              <a:buNone/>
              <a:defRPr sz="11500">
                <a:solidFill>
                  <a:schemeClr val="bg1"/>
                </a:solidFill>
              </a:defRPr>
            </a:lvl4pPr>
            <a:lvl5pPr marL="1828477" indent="0">
              <a:buFontTx/>
              <a:buNone/>
              <a:defRPr sz="11500"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en-US" altLang="ja-JP" dirty="0"/>
              <a:t>No.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137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リード文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529BC32-4CB1-4F69-B47E-5C5784E954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000" y="828000"/>
            <a:ext cx="11592000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rIns="36000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リードメッセージ欄 </a:t>
            </a:r>
            <a:r>
              <a:rPr kumimoji="1" lang="en-US" altLang="ja-JP" dirty="0"/>
              <a:t>(</a:t>
            </a:r>
            <a:r>
              <a:rPr lang="ja-JP" altLang="en-US" dirty="0"/>
              <a:t>このチャートで最も伝えたいメッセージを簡潔に記入する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C896B6-1E98-4A6B-958D-4AF0B8304E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1999" y="36000"/>
            <a:ext cx="5832000" cy="252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457124" indent="0">
              <a:spcBef>
                <a:spcPts val="0"/>
              </a:spcBef>
              <a:buFontTx/>
              <a:buNone/>
              <a:defRPr sz="1200"/>
            </a:lvl2pPr>
            <a:lvl3pPr marL="914240" indent="0">
              <a:spcBef>
                <a:spcPts val="0"/>
              </a:spcBef>
              <a:buFontTx/>
              <a:buNone/>
              <a:defRPr sz="1200"/>
            </a:lvl3pPr>
            <a:lvl4pPr marL="1371358" indent="0">
              <a:spcBef>
                <a:spcPts val="0"/>
              </a:spcBef>
              <a:buFontTx/>
              <a:buNone/>
              <a:defRPr sz="1200"/>
            </a:lvl4pPr>
            <a:lvl5pPr marL="1828477" indent="0">
              <a:spcBef>
                <a:spcPts val="0"/>
              </a:spcBef>
              <a:buFontTx/>
              <a:buNone/>
              <a:defRPr sz="120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8FFC485E-D78F-4BC6-A32B-2EA16C27C9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4285628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387" userDrawn="1">
          <p15:clr>
            <a:srgbClr val="FBAE40"/>
          </p15:clr>
        </p15:guide>
        <p15:guide id="5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+リード文+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1FCB0-CF37-43E0-A1E3-8BED5C1DAA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3" name="テキスト プレースホルダー 9">
            <a:extLst>
              <a:ext uri="{FF2B5EF4-FFF2-40B4-BE49-F238E27FC236}">
                <a16:creationId xmlns:a16="http://schemas.microsoft.com/office/drawing/2014/main" id="{C6B37207-11F9-49B4-B43C-551798C640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999" y="828000"/>
            <a:ext cx="11592000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rIns="36000" anchor="ctr"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リードメッセージ欄 </a:t>
            </a:r>
            <a:r>
              <a:rPr kumimoji="1" lang="en-US" altLang="ja-JP" dirty="0"/>
              <a:t>(</a:t>
            </a:r>
            <a:r>
              <a:rPr lang="ja-JP" altLang="en-US" dirty="0"/>
              <a:t>このチャートで最も伝えたいメッセージを簡潔に記入する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54C24DE-A7E5-416C-A09B-F79D6F55AF1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52000" y="1259999"/>
            <a:ext cx="11592000" cy="5400000"/>
          </a:xfrm>
          <a:prstGeom prst="rect">
            <a:avLst/>
          </a:prstGeom>
        </p:spPr>
        <p:txBody>
          <a:bodyPr/>
          <a:lstStyle>
            <a:lvl1pPr marL="107981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1pPr>
            <a:lvl2pPr marL="28794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2pPr>
            <a:lvl3pPr marL="53990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3pPr>
            <a:lvl4pPr marL="719875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4pPr>
            <a:lvl5pPr marL="971832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8" name="テキスト プレースホルダー 3">
            <a:extLst>
              <a:ext uri="{FF2B5EF4-FFF2-40B4-BE49-F238E27FC236}">
                <a16:creationId xmlns:a16="http://schemas.microsoft.com/office/drawing/2014/main" id="{731B886E-8602-4DBE-9B14-3F2E55CFC2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1999" y="36000"/>
            <a:ext cx="5832000" cy="252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457124" indent="0">
              <a:spcBef>
                <a:spcPts val="0"/>
              </a:spcBef>
              <a:buFontTx/>
              <a:buNone/>
              <a:defRPr sz="1200"/>
            </a:lvl2pPr>
            <a:lvl3pPr marL="914240" indent="0">
              <a:spcBef>
                <a:spcPts val="0"/>
              </a:spcBef>
              <a:buFontTx/>
              <a:buNone/>
              <a:defRPr sz="1200"/>
            </a:lvl3pPr>
            <a:lvl4pPr marL="1371358" indent="0">
              <a:spcBef>
                <a:spcPts val="0"/>
              </a:spcBef>
              <a:buFontTx/>
              <a:buNone/>
              <a:defRPr sz="1200"/>
            </a:lvl4pPr>
            <a:lvl5pPr marL="1828477" indent="0">
              <a:spcBef>
                <a:spcPts val="0"/>
              </a:spcBef>
              <a:buFontTx/>
              <a:buNone/>
              <a:defRPr sz="120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27017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+コンテンツ(リード文な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1FCB0-CF37-43E0-A1E3-8BED5C1DAA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2000" y="288000"/>
            <a:ext cx="11592000" cy="540000"/>
          </a:xfrm>
        </p:spPr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54C24DE-A7E5-416C-A09B-F79D6F55AF1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52000" y="900000"/>
            <a:ext cx="5688000" cy="5400000"/>
          </a:xfrm>
          <a:prstGeom prst="rect">
            <a:avLst/>
          </a:prstGeom>
        </p:spPr>
        <p:txBody>
          <a:bodyPr/>
          <a:lstStyle>
            <a:lvl1pPr marL="107981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1pPr>
            <a:lvl2pPr marL="28794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2pPr>
            <a:lvl3pPr marL="53990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3pPr>
            <a:lvl4pPr marL="719875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4pPr>
            <a:lvl5pPr marL="971832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7" name="コンテンツ プレースホルダー 4">
            <a:extLst>
              <a:ext uri="{FF2B5EF4-FFF2-40B4-BE49-F238E27FC236}">
                <a16:creationId xmlns:a16="http://schemas.microsoft.com/office/drawing/2014/main" id="{1DCB5DD5-CA6D-4461-856B-CE602D78E1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56000" y="900000"/>
            <a:ext cx="5688000" cy="5400000"/>
          </a:xfrm>
          <a:prstGeom prst="rect">
            <a:avLst/>
          </a:prstGeom>
        </p:spPr>
        <p:txBody>
          <a:bodyPr/>
          <a:lstStyle>
            <a:lvl1pPr marL="107981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1pPr>
            <a:lvl2pPr marL="28794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2pPr>
            <a:lvl3pPr marL="539907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3pPr>
            <a:lvl4pPr marL="719875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4pPr>
            <a:lvl5pPr marL="971832" indent="-107981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3338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5" name="テキスト プレースホルダー 3">
            <a:extLst>
              <a:ext uri="{FF2B5EF4-FFF2-40B4-BE49-F238E27FC236}">
                <a16:creationId xmlns:a16="http://schemas.microsoft.com/office/drawing/2014/main" id="{7DF96DDB-541C-46A6-903F-AE28AE586B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1999" y="36000"/>
            <a:ext cx="5832000" cy="252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457124" indent="0">
              <a:spcBef>
                <a:spcPts val="0"/>
              </a:spcBef>
              <a:buFontTx/>
              <a:buNone/>
              <a:defRPr sz="1200"/>
            </a:lvl2pPr>
            <a:lvl3pPr marL="914240" indent="0">
              <a:spcBef>
                <a:spcPts val="0"/>
              </a:spcBef>
              <a:buFontTx/>
              <a:buNone/>
              <a:defRPr sz="1200"/>
            </a:lvl3pPr>
            <a:lvl4pPr marL="1371358" indent="0">
              <a:spcBef>
                <a:spcPts val="0"/>
              </a:spcBef>
              <a:buFontTx/>
              <a:buNone/>
              <a:defRPr sz="1200"/>
            </a:lvl4pPr>
            <a:lvl5pPr marL="1828477" indent="0">
              <a:spcBef>
                <a:spcPts val="0"/>
              </a:spcBef>
              <a:buFontTx/>
              <a:buNone/>
              <a:defRPr sz="120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282447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 背景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93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白紙 背景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514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最終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28DD26-7E7F-4E51-9B01-FD3D7EF6E0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6548" y="5373688"/>
            <a:ext cx="7200000" cy="129540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/>
            </a:lvl1pPr>
            <a:lvl2pPr marL="457083" indent="0">
              <a:buNone/>
              <a:defRPr sz="1400"/>
            </a:lvl2pPr>
            <a:lvl3pPr marL="914173" indent="0">
              <a:buNone/>
              <a:defRPr sz="1400"/>
            </a:lvl3pPr>
            <a:lvl4pPr marL="1371260" indent="0">
              <a:buNone/>
              <a:defRPr sz="1400"/>
            </a:lvl4pPr>
            <a:lvl5pPr marL="1828346" indent="0">
              <a:buNone/>
              <a:defRPr sz="1400"/>
            </a:lvl5pPr>
          </a:lstStyle>
          <a:p>
            <a:pPr lvl="0"/>
            <a:r>
              <a:rPr kumimoji="1" lang="ja-JP" altLang="en-US" dirty="0"/>
              <a:t>この資料の問い合わせ先を記入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310CA30-0717-468F-BB7A-85C9B3CFA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182" y="-43421"/>
            <a:ext cx="2386818" cy="690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00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00" y="324000"/>
            <a:ext cx="11592000" cy="54000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9F5F44-EEE7-49BB-95D0-C5C803C79861}"/>
              </a:ext>
            </a:extLst>
          </p:cNvPr>
          <p:cNvSpPr txBox="1"/>
          <p:nvPr/>
        </p:nvSpPr>
        <p:spPr>
          <a:xfrm>
            <a:off x="10704000" y="36017"/>
            <a:ext cx="852798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86D1C4-97E0-4EBA-9749-EC4F117370EA}"/>
              </a:ext>
            </a:extLst>
          </p:cNvPr>
          <p:cNvSpPr txBox="1"/>
          <p:nvPr/>
        </p:nvSpPr>
        <p:spPr>
          <a:xfrm>
            <a:off x="11457189" y="6669105"/>
            <a:ext cx="39827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39DE72E0-F19F-4FA6-9F01-E2C0C1D2C25A}" type="slidenum">
              <a:rPr kumimoji="1" lang="ja-JP" altLang="en-US" sz="800" b="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pPr algn="ctr"/>
              <a:t>‹#›</a:t>
            </a:fld>
            <a:endParaRPr kumimoji="1" lang="ja-JP" altLang="en-US" sz="800" b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07E0A03-30FD-491A-B1BD-761234761A06}"/>
              </a:ext>
            </a:extLst>
          </p:cNvPr>
          <p:cNvPicPr>
            <a:picLocks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0000" y="0"/>
            <a:ext cx="252000" cy="720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793FF2-65FF-4BF8-AB76-24E764F49E98}"/>
              </a:ext>
            </a:extLst>
          </p:cNvPr>
          <p:cNvSpPr txBox="1"/>
          <p:nvPr userDrawn="1"/>
        </p:nvSpPr>
        <p:spPr>
          <a:xfrm>
            <a:off x="10704000" y="36029"/>
            <a:ext cx="852798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8690E0-1A14-4A8E-935B-D1A9123AFEEF}"/>
              </a:ext>
            </a:extLst>
          </p:cNvPr>
          <p:cNvSpPr txBox="1"/>
          <p:nvPr userDrawn="1"/>
        </p:nvSpPr>
        <p:spPr>
          <a:xfrm>
            <a:off x="11457197" y="6669117"/>
            <a:ext cx="39827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39DE72E0-F19F-4FA6-9F01-E2C0C1D2C25A}" type="slidenum">
              <a:rPr kumimoji="1" lang="ja-JP" altLang="en-US" sz="800" b="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pPr algn="ctr"/>
              <a:t>‹#›</a:t>
            </a:fld>
            <a:endParaRPr kumimoji="1" lang="ja-JP" altLang="en-US" sz="800" b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637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88" r:id="rId9"/>
  </p:sldLayoutIdLst>
  <p:txStyles>
    <p:titleStyle>
      <a:lvl1pPr algn="l" defTabSz="914241" rtl="0" eaLnBrk="1" latinLnBrk="0" hangingPunct="1">
        <a:lnSpc>
          <a:spcPct val="90000"/>
        </a:lnSpc>
        <a:spcBef>
          <a:spcPct val="0"/>
        </a:spcBef>
        <a:buNone/>
        <a:defRPr kumimoji="1" sz="2400" b="1" kern="1200" baseline="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562" indent="-228562" algn="l" defTabSz="9142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86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2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20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9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61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82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02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26" indent="-228562" algn="l" defTabSz="9142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1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62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82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06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22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40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9" algn="l" defTabSz="914241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59" userDrawn="1">
          <p15:clr>
            <a:srgbClr val="F26B43"/>
          </p15:clr>
        </p15:guide>
        <p15:guide id="5" orient="horz" pos="4201" userDrawn="1">
          <p15:clr>
            <a:srgbClr val="F26B43"/>
          </p15:clr>
        </p15:guide>
        <p15:guide id="7" pos="7468" userDrawn="1">
          <p15:clr>
            <a:srgbClr val="F26B43"/>
          </p15:clr>
        </p15:guide>
        <p15:guide id="8" orient="horz" pos="1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A92E-B1F4-4791-B69E-C14B7A3F48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ダウンロード特典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721C3B-20A9-4E17-8DDB-877AFC7EB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技術評論社</a:t>
            </a:r>
          </a:p>
        </p:txBody>
      </p:sp>
    </p:spTree>
    <p:extLst>
      <p:ext uri="{BB962C8B-B14F-4D97-AF65-F5344CB8AC3E}">
        <p14:creationId xmlns:p14="http://schemas.microsoft.com/office/powerpoint/2010/main" val="1997261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25B8C4-FC9F-4475-B379-5685FA35A30D}"/>
              </a:ext>
            </a:extLst>
          </p:cNvPr>
          <p:cNvGrpSpPr/>
          <p:nvPr/>
        </p:nvGrpSpPr>
        <p:grpSpPr>
          <a:xfrm>
            <a:off x="1872000" y="1188000"/>
            <a:ext cx="4320000" cy="4320000"/>
            <a:chOff x="540000" y="1125000"/>
            <a:chExt cx="4320000" cy="2880000"/>
          </a:xfrm>
        </p:grpSpPr>
        <p:graphicFrame>
          <p:nvGraphicFramePr>
            <p:cNvPr id="3" name="グラフ 2">
              <a:extLst>
                <a:ext uri="{FF2B5EF4-FFF2-40B4-BE49-F238E27FC236}">
                  <a16:creationId xmlns:a16="http://schemas.microsoft.com/office/drawing/2014/main" id="{375E0292-F1B7-4DC1-A7A1-3BA0AA2A871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6783970"/>
                </p:ext>
              </p:extLst>
            </p:nvPr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グラフ 3">
              <a:extLst>
                <a:ext uri="{FF2B5EF4-FFF2-40B4-BE49-F238E27FC236}">
                  <a16:creationId xmlns:a16="http://schemas.microsoft.com/office/drawing/2014/main" id="{762FA950-BF63-459E-8D33-0EED4301C4C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3390501"/>
                </p:ext>
              </p:extLst>
            </p:nvPr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098669B-E4BD-4A71-892A-23C889E13541}"/>
              </a:ext>
            </a:extLst>
          </p:cNvPr>
          <p:cNvGrpSpPr/>
          <p:nvPr/>
        </p:nvGrpSpPr>
        <p:grpSpPr>
          <a:xfrm>
            <a:off x="5976000" y="1188000"/>
            <a:ext cx="4320000" cy="4320000"/>
            <a:chOff x="3210255" y="1125000"/>
            <a:chExt cx="4320000" cy="2880000"/>
          </a:xfrm>
        </p:grpSpPr>
        <p:graphicFrame>
          <p:nvGraphicFramePr>
            <p:cNvPr id="6" name="グラフ 5">
              <a:extLst>
                <a:ext uri="{FF2B5EF4-FFF2-40B4-BE49-F238E27FC236}">
                  <a16:creationId xmlns:a16="http://schemas.microsoft.com/office/drawing/2014/main" id="{6668AB21-645D-4510-A376-CFC7FEE182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6247631"/>
                </p:ext>
              </p:extLst>
            </p:nvPr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" name="グラフ 6">
              <a:extLst>
                <a:ext uri="{FF2B5EF4-FFF2-40B4-BE49-F238E27FC236}">
                  <a16:creationId xmlns:a16="http://schemas.microsoft.com/office/drawing/2014/main" id="{72B3D462-ABF8-4C18-8ABE-5D0BD94838D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0002758"/>
                </p:ext>
              </p:extLst>
            </p:nvPr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8" name="タイトル 7">
            <a:extLst>
              <a:ext uri="{FF2B5EF4-FFF2-40B4-BE49-F238E27FC236}">
                <a16:creationId xmlns:a16="http://schemas.microsoft.com/office/drawing/2014/main" id="{7BCD91ED-6F66-46B2-8E60-C2594B756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3</a:t>
            </a:r>
            <a:r>
              <a:rPr lang="ja-JP" altLang="en-US" dirty="0"/>
              <a:t>つ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8B03A2C8-FF00-40D1-8199-19DC40C254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3087412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1BE10A34-B39A-4957-8957-0816845440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8939816"/>
              </p:ext>
            </p:extLst>
          </p:nvPr>
        </p:nvGraphicFramePr>
        <p:xfrm>
          <a:off x="-2760000" y="729000"/>
          <a:ext cx="810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9340181B-4FC8-4618-8FB1-03D19664DD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0536054"/>
              </p:ext>
            </p:extLst>
          </p:nvPr>
        </p:nvGraphicFramePr>
        <p:xfrm>
          <a:off x="1464000" y="719665"/>
          <a:ext cx="810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0A2CDD6D-BA38-4733-A0D4-9F4D330332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2254956"/>
              </p:ext>
            </p:extLst>
          </p:nvPr>
        </p:nvGraphicFramePr>
        <p:xfrm>
          <a:off x="5688000" y="720000"/>
          <a:ext cx="810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4322CE6-FD5B-4ECA-8CA0-907E91E7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ギザギザ　バリエーション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F5105DD-4656-4535-B764-EFA6E529B0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2004827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7F0893E1-F0E4-4D71-A0CE-77E67022BC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81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AB15D-D941-4631-A9C0-1C43BFFE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円チャート　バリエーション 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D03658-51AB-494F-AC16-595BB1CEEE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5B08B6D6-1213-420E-ADDC-A14A8F9BB0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8000" y="1377000"/>
          <a:ext cx="61560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2F96F2B7-1647-4D8E-BCFC-C03C6D35B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805576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円チャート　バリエーション </a:t>
            </a:r>
            <a:r>
              <a:rPr kumimoji="1" lang="en-US" altLang="ja-JP" dirty="0"/>
              <a:t>4</a:t>
            </a:r>
            <a:r>
              <a:rPr kumimoji="1" lang="ja-JP" altLang="en-US" dirty="0"/>
              <a:t>つ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4E5A6D-9F3B-4193-838F-209EFA1D5D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3BCFBA2F-58FC-4864-9C4A-29216C5C3CD0}"/>
              </a:ext>
            </a:extLst>
          </p:cNvPr>
          <p:cNvGraphicFramePr/>
          <p:nvPr/>
        </p:nvGraphicFramePr>
        <p:xfrm>
          <a:off x="3048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933569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円チャート　バリエーション </a:t>
            </a:r>
            <a:r>
              <a:rPr lang="en-US" altLang="ja-JP" dirty="0"/>
              <a:t>5</a:t>
            </a:r>
            <a:r>
              <a:rPr kumimoji="1" lang="ja-JP" altLang="en-US" dirty="0"/>
              <a:t>つ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395105-7D3F-4FF6-BDCE-AFF085589D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93E462DA-68BE-48C6-B722-E9F38BE5A5BF}"/>
              </a:ext>
            </a:extLst>
          </p:cNvPr>
          <p:cNvGraphicFramePr/>
          <p:nvPr/>
        </p:nvGraphicFramePr>
        <p:xfrm>
          <a:off x="3048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630812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324000"/>
            <a:ext cx="11592000" cy="540000"/>
          </a:xfrm>
        </p:spPr>
        <p:txBody>
          <a:bodyPr/>
          <a:lstStyle/>
          <a:p>
            <a:r>
              <a:rPr lang="ja-JP" altLang="en-US" dirty="0"/>
              <a:t>円チャート　バリエーション </a:t>
            </a:r>
            <a:r>
              <a:rPr lang="en-US" altLang="ja-JP" dirty="0"/>
              <a:t>6</a:t>
            </a:r>
            <a:r>
              <a:rPr lang="ja-JP" altLang="en-US" dirty="0"/>
              <a:t>つ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0F6649-4C16-4689-8BE2-07584F50A2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7BB81D7B-65C4-4B13-BA9C-04FABEFE2628}"/>
              </a:ext>
            </a:extLst>
          </p:cNvPr>
          <p:cNvGraphicFramePr/>
          <p:nvPr/>
        </p:nvGraphicFramePr>
        <p:xfrm>
          <a:off x="3048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1900097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C24BFF7E-6CED-452F-854D-DC7F786D16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490568"/>
              </p:ext>
            </p:extLst>
          </p:nvPr>
        </p:nvGraphicFramePr>
        <p:xfrm>
          <a:off x="-900000" y="1440000"/>
          <a:ext cx="61560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495AD7D-EBB8-41C0-A5FA-C2F7A66713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290490"/>
              </p:ext>
            </p:extLst>
          </p:nvPr>
        </p:nvGraphicFramePr>
        <p:xfrm>
          <a:off x="2380000" y="1440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3A55FC44-9AC8-4148-B835-2EFEF179C9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991749"/>
              </p:ext>
            </p:extLst>
          </p:nvPr>
        </p:nvGraphicFramePr>
        <p:xfrm>
          <a:off x="5600000" y="1440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2E80205-4079-4754-B40E-F240102110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4383345"/>
              </p:ext>
            </p:extLst>
          </p:nvPr>
        </p:nvGraphicFramePr>
        <p:xfrm>
          <a:off x="8820000" y="1440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6B41DC27-24F1-48E3-920B-9027899F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円チャート　バリエーション　左バージョン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007E2B18-D378-4210-8821-D2FE418DE6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79302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59C3E224-3D3E-41BB-BDD0-C55BB1F361E4}"/>
              </a:ext>
            </a:extLst>
          </p:cNvPr>
          <p:cNvGraphicFramePr/>
          <p:nvPr/>
        </p:nvGraphicFramePr>
        <p:xfrm>
          <a:off x="912000" y="1333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ECCBDFE5-B67E-42F2-819B-CE09F0D9E72D}"/>
              </a:ext>
            </a:extLst>
          </p:cNvPr>
          <p:cNvGraphicFramePr/>
          <p:nvPr/>
        </p:nvGraphicFramePr>
        <p:xfrm>
          <a:off x="4944000" y="1333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DB05A876-C7C3-4041-8B93-A46D5311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円チャート　バリエーション　上下バージョン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73FF10-CCD2-4C3C-9267-7DB82EBA4C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754525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6235095-2995-4336-B680-A7EA69C51564}"/>
              </a:ext>
            </a:extLst>
          </p:cNvPr>
          <p:cNvGrpSpPr/>
          <p:nvPr/>
        </p:nvGrpSpPr>
        <p:grpSpPr>
          <a:xfrm>
            <a:off x="822638" y="1188000"/>
            <a:ext cx="6479998" cy="4320000"/>
            <a:chOff x="540000" y="1125000"/>
            <a:chExt cx="4320000" cy="2880000"/>
          </a:xfrm>
        </p:grpSpPr>
        <p:graphicFrame>
          <p:nvGraphicFramePr>
            <p:cNvPr id="9" name="グラフ 8">
              <a:extLst>
                <a:ext uri="{FF2B5EF4-FFF2-40B4-BE49-F238E27FC236}">
                  <a16:creationId xmlns:a16="http://schemas.microsoft.com/office/drawing/2014/main" id="{2B1576F4-3307-4662-8DCC-549D245B9A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グラフ 9">
              <a:extLst>
                <a:ext uri="{FF2B5EF4-FFF2-40B4-BE49-F238E27FC236}">
                  <a16:creationId xmlns:a16="http://schemas.microsoft.com/office/drawing/2014/main" id="{F66C2692-404C-4BCE-ABB4-F8090AF36B3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A176831-3BF6-48B9-A4D9-6D76FB077182}"/>
              </a:ext>
            </a:extLst>
          </p:cNvPr>
          <p:cNvGrpSpPr/>
          <p:nvPr/>
        </p:nvGrpSpPr>
        <p:grpSpPr>
          <a:xfrm>
            <a:off x="4889363" y="1188000"/>
            <a:ext cx="6479998" cy="4320000"/>
            <a:chOff x="3210255" y="1125000"/>
            <a:chExt cx="4320000" cy="2880000"/>
          </a:xfrm>
        </p:grpSpPr>
        <p:graphicFrame>
          <p:nvGraphicFramePr>
            <p:cNvPr id="12" name="グラフ 11">
              <a:extLst>
                <a:ext uri="{FF2B5EF4-FFF2-40B4-BE49-F238E27FC236}">
                  <a16:creationId xmlns:a16="http://schemas.microsoft.com/office/drawing/2014/main" id="{582BB31F-0CF4-41EC-B366-9A00746647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3" name="グラフ 12">
              <a:extLst>
                <a:ext uri="{FF2B5EF4-FFF2-40B4-BE49-F238E27FC236}">
                  <a16:creationId xmlns:a16="http://schemas.microsoft.com/office/drawing/2014/main" id="{0C8E66AC-3D3D-4156-82AB-CA56352A1BE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9043BEAA-13BB-4FA9-9941-EA5A6ED7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5</a:t>
            </a:r>
            <a:r>
              <a:rPr lang="ja-JP" altLang="en-US" dirty="0"/>
              <a:t>つ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B915F4-49CB-4763-8B5E-9F461D608D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1978892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BDA8E8-68B3-408D-B5CB-6CEA8160B9FA}"/>
              </a:ext>
            </a:extLst>
          </p:cNvPr>
          <p:cNvGrpSpPr/>
          <p:nvPr/>
        </p:nvGrpSpPr>
        <p:grpSpPr>
          <a:xfrm>
            <a:off x="1872000" y="1188000"/>
            <a:ext cx="4320000" cy="4320000"/>
            <a:chOff x="540000" y="1125000"/>
            <a:chExt cx="4320000" cy="2880000"/>
          </a:xfrm>
        </p:grpSpPr>
        <p:graphicFrame>
          <p:nvGraphicFramePr>
            <p:cNvPr id="3" name="グラフ 2">
              <a:extLst>
                <a:ext uri="{FF2B5EF4-FFF2-40B4-BE49-F238E27FC236}">
                  <a16:creationId xmlns:a16="http://schemas.microsoft.com/office/drawing/2014/main" id="{7B54A6B3-D07F-4CC2-8494-E67E6EF1D31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4676872"/>
                </p:ext>
              </p:extLst>
            </p:nvPr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グラフ 3">
              <a:extLst>
                <a:ext uri="{FF2B5EF4-FFF2-40B4-BE49-F238E27FC236}">
                  <a16:creationId xmlns:a16="http://schemas.microsoft.com/office/drawing/2014/main" id="{30919920-CB35-4C30-910B-082FAE9170D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7636300"/>
                </p:ext>
              </p:extLst>
            </p:nvPr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A423FAE-CEB9-4745-8E47-29A277BD2C85}"/>
              </a:ext>
            </a:extLst>
          </p:cNvPr>
          <p:cNvGrpSpPr/>
          <p:nvPr/>
        </p:nvGrpSpPr>
        <p:grpSpPr>
          <a:xfrm>
            <a:off x="5976000" y="1188000"/>
            <a:ext cx="4320000" cy="4320000"/>
            <a:chOff x="3210255" y="1125000"/>
            <a:chExt cx="4320000" cy="2880000"/>
          </a:xfrm>
        </p:grpSpPr>
        <p:graphicFrame>
          <p:nvGraphicFramePr>
            <p:cNvPr id="6" name="グラフ 5">
              <a:extLst>
                <a:ext uri="{FF2B5EF4-FFF2-40B4-BE49-F238E27FC236}">
                  <a16:creationId xmlns:a16="http://schemas.microsoft.com/office/drawing/2014/main" id="{55E0100C-C271-4BF4-9CBA-67F97DD4FC2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6971022"/>
                </p:ext>
              </p:extLst>
            </p:nvPr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" name="グラフ 6">
              <a:extLst>
                <a:ext uri="{FF2B5EF4-FFF2-40B4-BE49-F238E27FC236}">
                  <a16:creationId xmlns:a16="http://schemas.microsoft.com/office/drawing/2014/main" id="{7928AF3E-59D0-4335-A5BB-BE74F239704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4147216"/>
                </p:ext>
              </p:extLst>
            </p:nvPr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8" name="タイトル 7">
            <a:extLst>
              <a:ext uri="{FF2B5EF4-FFF2-40B4-BE49-F238E27FC236}">
                <a16:creationId xmlns:a16="http://schemas.microsoft.com/office/drawing/2014/main" id="{678A0A6F-FE1A-49AD-9CA1-0A637AFF7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4</a:t>
            </a:r>
            <a:r>
              <a:rPr lang="ja-JP" altLang="en-US" dirty="0"/>
              <a:t>つ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E679A18F-43DE-40CC-8B67-037B67DFC4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1294266984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egoe UI">
      <a:majorFont>
        <a:latin typeface="Segoe UI Semibold"/>
        <a:ea typeface="Meiryo UI"/>
        <a:cs typeface="Arial"/>
      </a:majorFont>
      <a:minorFont>
        <a:latin typeface="Segoe UI"/>
        <a:ea typeface="Meiryo UI"/>
        <a:cs typeface="Meiryo UI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2AF31DD2-7C85-4E31-BAC8-DBEA07653C6E}" vid="{7736284D-E247-4055-BBD8-CD3282AECC3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TYNテンプレート16-9</Template>
  <TotalTime>10877</TotalTime>
  <Words>114</Words>
  <Application>Microsoft Office PowerPoint</Application>
  <PresentationFormat>ワイド画面</PresentationFormat>
  <Paragraphs>26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游ゴシック</vt:lpstr>
      <vt:lpstr>Arial</vt:lpstr>
      <vt:lpstr>Segoe UI</vt:lpstr>
      <vt:lpstr>Segoe UI Semibold</vt:lpstr>
      <vt:lpstr>テーマ1</vt:lpstr>
      <vt:lpstr>ダウンロード特典</vt:lpstr>
      <vt:lpstr>円チャート　バリエーション 3つ</vt:lpstr>
      <vt:lpstr>円チャート　バリエーション 4つ</vt:lpstr>
      <vt:lpstr>円チャート　バリエーション 5つ</vt:lpstr>
      <vt:lpstr>円チャート　バリエーション 6つ</vt:lpstr>
      <vt:lpstr>円チャート　バリエーション　左バージョン</vt:lpstr>
      <vt:lpstr>円チャート　バリエーション　上下バージョン</vt:lpstr>
      <vt:lpstr>コンバイン　バリエーション5つ</vt:lpstr>
      <vt:lpstr>コンバイン　バリエーション4つ</vt:lpstr>
      <vt:lpstr>コンバイン　バリエーション3つ</vt:lpstr>
      <vt:lpstr>ギザギザ　バリエーション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MASAYUKI FUKUMOTO</dc:creator>
  <cp:lastModifiedBy>Masayuki Fukumoto</cp:lastModifiedBy>
  <cp:revision>134</cp:revision>
  <dcterms:created xsi:type="dcterms:W3CDTF">2020-06-15T03:41:59Z</dcterms:created>
  <dcterms:modified xsi:type="dcterms:W3CDTF">2021-09-21T00:08:34Z</dcterms:modified>
</cp:coreProperties>
</file>