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14"/>
  </p:notesMasterIdLst>
  <p:handoutMasterIdLst>
    <p:handoutMasterId r:id="rId15"/>
  </p:handoutMasterIdLst>
  <p:sldIdLst>
    <p:sldId id="141169532" r:id="rId2"/>
    <p:sldId id="141169397" r:id="rId3"/>
    <p:sldId id="141169398" r:id="rId4"/>
    <p:sldId id="141169399" r:id="rId5"/>
    <p:sldId id="141169400" r:id="rId6"/>
    <p:sldId id="141169410" r:id="rId7"/>
    <p:sldId id="141169411" r:id="rId8"/>
    <p:sldId id="141169412" r:id="rId9"/>
    <p:sldId id="141169413" r:id="rId10"/>
    <p:sldId id="141169414" r:id="rId11"/>
    <p:sldId id="141169415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2E65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5" autoAdjust="0"/>
    <p:restoredTop sz="94243" autoAdjust="0"/>
  </p:normalViewPr>
  <p:slideViewPr>
    <p:cSldViewPr showGuides="1">
      <p:cViewPr varScale="1">
        <p:scale>
          <a:sx n="69" d="100"/>
          <a:sy n="69" d="100"/>
        </p:scale>
        <p:origin x="1016" y="52"/>
      </p:cViewPr>
      <p:guideLst/>
    </p:cSldViewPr>
  </p:slideViewPr>
  <p:outlineViewPr>
    <p:cViewPr>
      <p:scale>
        <a:sx n="33" d="100"/>
        <a:sy n="33" d="100"/>
      </p:scale>
      <p:origin x="0" y="-50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684" y="56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 w="44450">
              <a:noFill/>
            </a:ln>
          </c:spPr>
          <c:dPt>
            <c:idx val="0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B32-40F0-828E-75AC8D19D538}"/>
              </c:ext>
            </c:extLst>
          </c:dPt>
          <c:dPt>
            <c:idx val="1"/>
            <c:bubble3D val="0"/>
            <c:spPr>
              <a:solidFill>
                <a:schemeClr val="bg2">
                  <a:lumMod val="25000"/>
                </a:schemeClr>
              </a:solidFill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B32-40F0-828E-75AC8D19D538}"/>
              </c:ext>
            </c:extLst>
          </c:dPt>
          <c:dPt>
            <c:idx val="2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B32-40F0-828E-75AC8D19D538}"/>
              </c:ext>
            </c:extLst>
          </c:dPt>
          <c:dPt>
            <c:idx val="3"/>
            <c:bubble3D val="0"/>
            <c:spPr>
              <a:solidFill>
                <a:schemeClr val="bg2">
                  <a:lumMod val="50000"/>
                </a:schemeClr>
              </a:solidFill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B32-40F0-828E-75AC8D19D538}"/>
              </c:ext>
            </c:extLst>
          </c:dPt>
          <c:dPt>
            <c:idx val="4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B32-40F0-828E-75AC8D19D538}"/>
              </c:ext>
            </c:extLst>
          </c:dPt>
          <c:dPt>
            <c:idx val="5"/>
            <c:bubble3D val="0"/>
            <c:spPr>
              <a:solidFill>
                <a:schemeClr val="bg2">
                  <a:lumMod val="75000"/>
                </a:schemeClr>
              </a:solidFill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B32-40F0-828E-75AC8D19D538}"/>
              </c:ext>
            </c:extLst>
          </c:dPt>
          <c:dPt>
            <c:idx val="6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8B32-40F0-828E-75AC8D19D538}"/>
              </c:ext>
            </c:extLst>
          </c:dPt>
          <c:dPt>
            <c:idx val="7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8B32-40F0-828E-75AC8D19D538}"/>
              </c:ext>
            </c:extLst>
          </c:dPt>
          <c:dPt>
            <c:idx val="8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8B32-40F0-828E-75AC8D19D538}"/>
              </c:ext>
            </c:extLst>
          </c:dPt>
          <c:dPt>
            <c:idx val="9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8B32-40F0-828E-75AC8D19D538}"/>
              </c:ext>
            </c:extLst>
          </c:dPt>
          <c:dPt>
            <c:idx val="10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8B32-40F0-828E-75AC8D19D538}"/>
              </c:ext>
            </c:extLst>
          </c:dPt>
          <c:dPt>
            <c:idx val="11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8B32-40F0-828E-75AC8D19D538}"/>
              </c:ext>
            </c:extLst>
          </c:dPt>
          <c:dPt>
            <c:idx val="12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8B32-40F0-828E-75AC8D19D538}"/>
              </c:ext>
            </c:extLst>
          </c:dPt>
          <c:dPt>
            <c:idx val="13"/>
            <c:bubble3D val="0"/>
            <c:spPr>
              <a:noFill/>
              <a:ln w="444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8B32-40F0-828E-75AC8D19D538}"/>
              </c:ext>
            </c:extLst>
          </c:dPt>
          <c:cat>
            <c:strRef>
              <c:f>Sheet1!$A$2:$A$15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0.8</c:v>
                </c:pt>
                <c:pt idx="1">
                  <c:v>15</c:v>
                </c:pt>
                <c:pt idx="2">
                  <c:v>1.7</c:v>
                </c:pt>
                <c:pt idx="3">
                  <c:v>15</c:v>
                </c:pt>
                <c:pt idx="4">
                  <c:v>1.7</c:v>
                </c:pt>
                <c:pt idx="5">
                  <c:v>15</c:v>
                </c:pt>
                <c:pt idx="6">
                  <c:v>0.8</c:v>
                </c:pt>
                <c:pt idx="7">
                  <c:v>0.8</c:v>
                </c:pt>
                <c:pt idx="8">
                  <c:v>15</c:v>
                </c:pt>
                <c:pt idx="9">
                  <c:v>1.7</c:v>
                </c:pt>
                <c:pt idx="10">
                  <c:v>15</c:v>
                </c:pt>
                <c:pt idx="11">
                  <c:v>1.7</c:v>
                </c:pt>
                <c:pt idx="12">
                  <c:v>15</c:v>
                </c:pt>
                <c:pt idx="13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8B32-40F0-828E-75AC8D19D5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63F-480F-8FD1-1C4B7CFD95E4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63F-480F-8FD1-1C4B7CFD95E4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63F-480F-8FD1-1C4B7CFD95E4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63F-480F-8FD1-1C4B7CFD95E4}"/>
              </c:ext>
            </c:extLst>
          </c:dPt>
          <c:dPt>
            <c:idx val="4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63F-480F-8FD1-1C4B7CFD95E4}"/>
              </c:ext>
            </c:extLst>
          </c:dPt>
          <c:dPt>
            <c:idx val="5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63F-480F-8FD1-1C4B7CFD95E4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D63F-480F-8FD1-1C4B7CFD95E4}"/>
              </c:ext>
            </c:extLst>
          </c:dPt>
          <c:dPt>
            <c:idx val="7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D63F-480F-8FD1-1C4B7CFD95E4}"/>
              </c:ext>
            </c:extLst>
          </c:dPt>
          <c:dPt>
            <c:idx val="8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D63F-480F-8FD1-1C4B7CFD95E4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D63F-480F-8FD1-1C4B7CFD95E4}"/>
              </c:ext>
            </c:extLst>
          </c:dPt>
          <c:dPt>
            <c:idx val="10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D63F-480F-8FD1-1C4B7CFD95E4}"/>
              </c:ext>
            </c:extLst>
          </c:dPt>
          <c:dPt>
            <c:idx val="11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D63F-480F-8FD1-1C4B7CFD95E4}"/>
              </c:ext>
            </c:extLst>
          </c:dPt>
          <c:dPt>
            <c:idx val="1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D63F-480F-8FD1-1C4B7CFD95E4}"/>
              </c:ext>
            </c:extLst>
          </c:dPt>
          <c:dPt>
            <c:idx val="1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D63F-480F-8FD1-1C4B7CFD95E4}"/>
              </c:ext>
            </c:extLst>
          </c:dPt>
          <c:dPt>
            <c:idx val="1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D63F-480F-8FD1-1C4B7CFD95E4}"/>
              </c:ext>
            </c:extLst>
          </c:dPt>
          <c:dPt>
            <c:idx val="1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D63F-480F-8FD1-1C4B7CFD95E4}"/>
              </c:ext>
            </c:extLst>
          </c:dPt>
          <c:cat>
            <c:strRef>
              <c:f>Sheet1!$A$2:$A$17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7.6</c:v>
                </c:pt>
                <c:pt idx="1">
                  <c:v>1.6</c:v>
                </c:pt>
                <c:pt idx="2">
                  <c:v>15</c:v>
                </c:pt>
                <c:pt idx="3">
                  <c:v>0.8</c:v>
                </c:pt>
                <c:pt idx="4">
                  <c:v>0.8</c:v>
                </c:pt>
                <c:pt idx="5">
                  <c:v>15</c:v>
                </c:pt>
                <c:pt idx="6">
                  <c:v>1.6</c:v>
                </c:pt>
                <c:pt idx="7">
                  <c:v>7.6</c:v>
                </c:pt>
                <c:pt idx="8">
                  <c:v>7.6</c:v>
                </c:pt>
                <c:pt idx="9">
                  <c:v>1.6</c:v>
                </c:pt>
                <c:pt idx="10">
                  <c:v>15</c:v>
                </c:pt>
                <c:pt idx="11">
                  <c:v>0.8</c:v>
                </c:pt>
                <c:pt idx="12">
                  <c:v>0.8</c:v>
                </c:pt>
                <c:pt idx="13">
                  <c:v>15</c:v>
                </c:pt>
                <c:pt idx="14">
                  <c:v>1.6</c:v>
                </c:pt>
                <c:pt idx="15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D63F-480F-8FD1-1C4B7CFD95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6E0-4F71-BAA1-94404CD9BC88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6E0-4F71-BAA1-94404CD9BC88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6E0-4F71-BAA1-94404CD9BC88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6E0-4F71-BAA1-94404CD9BC88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6E0-4F71-BAA1-94404CD9BC88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6E0-4F71-BAA1-94404CD9BC88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6E0-4F71-BAA1-94404CD9BC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1B1-4440-B3B3-5D3E39893E74}"/>
              </c:ext>
            </c:extLst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1B1-4440-B3B3-5D3E39893E74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1B1-4440-B3B3-5D3E39893E74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1B1-4440-B3B3-5D3E39893E74}"/>
              </c:ext>
            </c:extLst>
          </c:dPt>
          <c:dPt>
            <c:idx val="4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1B1-4440-B3B3-5D3E39893E74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1B1-4440-B3B3-5D3E39893E74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1B1-4440-B3B3-5D3E39893E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D47-47B8-BA14-40398B0CE983}"/>
              </c:ext>
            </c:extLst>
          </c:dPt>
          <c:dPt>
            <c:idx val="1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D47-47B8-BA14-40398B0CE983}"/>
              </c:ext>
            </c:extLst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D47-47B8-BA14-40398B0CE983}"/>
              </c:ext>
            </c:extLst>
          </c:dPt>
          <c:dPt>
            <c:idx val="3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D47-47B8-BA14-40398B0CE983}"/>
              </c:ext>
            </c:extLst>
          </c:dPt>
          <c:dPt>
            <c:idx val="4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D47-47B8-BA14-40398B0CE983}"/>
              </c:ext>
            </c:extLst>
          </c:dPt>
          <c:dPt>
            <c:idx val="5"/>
            <c:bubble3D val="0"/>
            <c:spPr>
              <a:solidFill>
                <a:schemeClr val="accent4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D47-47B8-BA14-40398B0CE983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D47-47B8-BA14-40398B0CE9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73-4E83-B0B9-5AE30A3E4528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573-4E83-B0B9-5AE30A3E4528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573-4E83-B0B9-5AE30A3E4528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573-4E83-B0B9-5AE30A3E4528}"/>
              </c:ext>
            </c:extLst>
          </c:dPt>
          <c:dPt>
            <c:idx val="4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573-4E83-B0B9-5AE30A3E4528}"/>
              </c:ext>
            </c:extLst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573-4E83-B0B9-5AE30A3E4528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573-4E83-B0B9-5AE30A3E45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3BE-4059-811A-5A66E0867312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3BE-4059-811A-5A66E0867312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3BE-4059-811A-5A66E0867312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3BE-4059-811A-5A66E0867312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3BE-4059-811A-5A66E0867312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3BE-4059-811A-5A66E0867312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3BE-4059-811A-5A66E08673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648-4E02-B9BC-0A274E23641F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648-4E02-B9BC-0A274E23641F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648-4E02-B9BC-0A274E23641F}"/>
              </c:ext>
            </c:extLst>
          </c:dPt>
          <c:dPt>
            <c:idx val="3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648-4E02-B9BC-0A274E23641F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648-4E02-B9BC-0A274E23641F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648-4E02-B9BC-0A274E23641F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648-4E02-B9BC-0A274E2364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BDC-4F40-BE45-7582E32ACA01}"/>
              </c:ext>
            </c:extLst>
          </c:dPt>
          <c:dPt>
            <c:idx val="1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BDC-4F40-BE45-7582E32ACA01}"/>
              </c:ext>
            </c:extLst>
          </c:dPt>
          <c:dPt>
            <c:idx val="2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BDC-4F40-BE45-7582E32ACA01}"/>
              </c:ext>
            </c:extLst>
          </c:dPt>
          <c:dPt>
            <c:idx val="3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BDC-4F40-BE45-7582E32ACA01}"/>
              </c:ext>
            </c:extLst>
          </c:dPt>
          <c:dPt>
            <c:idx val="4"/>
            <c:bubble3D val="0"/>
            <c:spPr>
              <a:solidFill>
                <a:schemeClr val="accent4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BDC-4F40-BE45-7582E32ACA01}"/>
              </c:ext>
            </c:extLst>
          </c:dPt>
          <c:dPt>
            <c:idx val="5"/>
            <c:bubble3D val="0"/>
            <c:spPr>
              <a:solidFill>
                <a:schemeClr val="accent4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CBDC-4F40-BE45-7582E32ACA01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BDC-4F40-BE45-7582E32ACA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EB5-48E6-8610-84513C808962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EB5-48E6-8610-84513C808962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EB5-48E6-8610-84513C808962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EB5-48E6-8610-84513C808962}"/>
              </c:ext>
            </c:extLst>
          </c:dPt>
          <c:dPt>
            <c:idx val="4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EB5-48E6-8610-84513C808962}"/>
              </c:ext>
            </c:extLst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EB5-48E6-8610-84513C808962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EB5-48E6-8610-84513C8089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6BF-45E0-8CF7-1145F0B35302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6BF-45E0-8CF7-1145F0B35302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6BF-45E0-8CF7-1145F0B35302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6BF-45E0-8CF7-1145F0B35302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6BF-45E0-8CF7-1145F0B35302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6BF-45E0-8CF7-1145F0B35302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6BF-45E0-8CF7-1145F0B353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FB8-4613-8CAA-C0969053DD11}"/>
              </c:ext>
            </c:extLst>
          </c:dPt>
          <c:dPt>
            <c:idx val="1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FB8-4613-8CAA-C0969053DD11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FB8-4613-8CAA-C0969053DD11}"/>
              </c:ext>
            </c:extLst>
          </c:dPt>
          <c:dPt>
            <c:idx val="3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FB8-4613-8CAA-C0969053DD11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FB8-4613-8CAA-C0969053DD11}"/>
              </c:ext>
            </c:extLst>
          </c:dPt>
          <c:dPt>
            <c:idx val="5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FB8-4613-8CAA-C0969053DD11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FB8-4613-8CAA-C0969053DD11}"/>
              </c:ext>
            </c:extLst>
          </c:dPt>
          <c:dPt>
            <c:idx val="7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BFB8-4613-8CAA-C0969053DD11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BFB8-4613-8CAA-C0969053DD11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BFB8-4613-8CAA-C0969053DD11}"/>
              </c:ext>
            </c:extLst>
          </c:dPt>
          <c:dPt>
            <c:idx val="1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BFB8-4613-8CAA-C0969053DD11}"/>
              </c:ext>
            </c:extLst>
          </c:dPt>
          <c:dPt>
            <c:idx val="1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BFB8-4613-8CAA-C0969053DD11}"/>
              </c:ext>
            </c:extLst>
          </c:dPt>
          <c:dPt>
            <c:idx val="1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BFB8-4613-8CAA-C0969053DD11}"/>
              </c:ext>
            </c:extLst>
          </c:dPt>
          <c:dPt>
            <c:idx val="1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BFB8-4613-8CAA-C0969053DD11}"/>
              </c:ext>
            </c:extLst>
          </c:dPt>
          <c:dPt>
            <c:idx val="1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BFB8-4613-8CAA-C0969053DD11}"/>
              </c:ext>
            </c:extLst>
          </c:dPt>
          <c:dPt>
            <c:idx val="1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BFB8-4613-8CAA-C0969053DD11}"/>
              </c:ext>
            </c:extLst>
          </c:dPt>
          <c:dPt>
            <c:idx val="1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BFB8-4613-8CAA-C0969053DD11}"/>
              </c:ext>
            </c:extLst>
          </c:dPt>
          <c:dPt>
            <c:idx val="1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BFB8-4613-8CAA-C0969053DD11}"/>
              </c:ext>
            </c:extLst>
          </c:dPt>
          <c:cat>
            <c:strRef>
              <c:f>Sheet1!$A$2:$A$19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0.75</c:v>
                </c:pt>
                <c:pt idx="1">
                  <c:v>11</c:v>
                </c:pt>
                <c:pt idx="2">
                  <c:v>1.5</c:v>
                </c:pt>
                <c:pt idx="3">
                  <c:v>11</c:v>
                </c:pt>
                <c:pt idx="4">
                  <c:v>1.5</c:v>
                </c:pt>
                <c:pt idx="5">
                  <c:v>11</c:v>
                </c:pt>
                <c:pt idx="6">
                  <c:v>1.5</c:v>
                </c:pt>
                <c:pt idx="7">
                  <c:v>11</c:v>
                </c:pt>
                <c:pt idx="8">
                  <c:v>0.75</c:v>
                </c:pt>
                <c:pt idx="9">
                  <c:v>0.75</c:v>
                </c:pt>
                <c:pt idx="10">
                  <c:v>11</c:v>
                </c:pt>
                <c:pt idx="11">
                  <c:v>1.5</c:v>
                </c:pt>
                <c:pt idx="12">
                  <c:v>11</c:v>
                </c:pt>
                <c:pt idx="13">
                  <c:v>1.5</c:v>
                </c:pt>
                <c:pt idx="14">
                  <c:v>11</c:v>
                </c:pt>
                <c:pt idx="15">
                  <c:v>1.5</c:v>
                </c:pt>
                <c:pt idx="16">
                  <c:v>11</c:v>
                </c:pt>
                <c:pt idx="17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4-BFB8-4613-8CAA-C0969053DD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671-47BC-B8C3-CAC5CEA65593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671-47BC-B8C3-CAC5CEA65593}"/>
              </c:ext>
            </c:extLst>
          </c:dPt>
          <c:dPt>
            <c:idx val="2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671-47BC-B8C3-CAC5CEA65593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671-47BC-B8C3-CAC5CEA65593}"/>
              </c:ext>
            </c:extLst>
          </c:dPt>
          <c:dPt>
            <c:idx val="4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671-47BC-B8C3-CAC5CEA65593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671-47BC-B8C3-CAC5CEA65593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671-47BC-B8C3-CAC5CEA655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35B-48AB-8B1E-0156CB47446D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35B-48AB-8B1E-0156CB47446D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35B-48AB-8B1E-0156CB47446D}"/>
              </c:ext>
            </c:extLst>
          </c:dPt>
          <c:dPt>
            <c:idx val="3"/>
            <c:bubble3D val="0"/>
            <c:spPr>
              <a:solidFill>
                <a:schemeClr val="accent4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35B-48AB-8B1E-0156CB47446D}"/>
              </c:ext>
            </c:extLst>
          </c:dPt>
          <c:dPt>
            <c:idx val="4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35B-48AB-8B1E-0156CB47446D}"/>
              </c:ext>
            </c:extLst>
          </c:dPt>
          <c:dPt>
            <c:idx val="5"/>
            <c:bubble3D val="0"/>
            <c:spPr>
              <a:solidFill>
                <a:schemeClr val="accent4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35B-48AB-8B1E-0156CB47446D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35B-48AB-8B1E-0156CB4744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56D-4C71-B067-E06F524EF9C5}"/>
              </c:ext>
            </c:extLst>
          </c:dPt>
          <c:dPt>
            <c:idx val="1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56D-4C71-B067-E06F524EF9C5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56D-4C71-B067-E06F524EF9C5}"/>
              </c:ext>
            </c:extLst>
          </c:dPt>
          <c:dPt>
            <c:idx val="3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56D-4C71-B067-E06F524EF9C5}"/>
              </c:ext>
            </c:extLst>
          </c:dPt>
          <c:dPt>
            <c:idx val="4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56D-4C71-B067-E06F524EF9C5}"/>
              </c:ext>
            </c:extLst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56D-4C71-B067-E06F524EF9C5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56D-4C71-B067-E06F524EF9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5AB6-4EA0-888A-01D1D3651EEA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5AB6-4EA0-888A-01D1D3651EEA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5AB6-4EA0-888A-01D1D3651EEA}"/>
              </c:ext>
            </c:extLst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5AB6-4EA0-888A-01D1D3651EEA}"/>
              </c:ext>
            </c:extLst>
          </c:dPt>
          <c:dPt>
            <c:idx val="4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AB6-4EA0-888A-01D1D3651EEA}"/>
              </c:ext>
            </c:extLst>
          </c:dPt>
          <c:dPt>
            <c:idx val="5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5AB6-4EA0-888A-01D1D3651EEA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17</c:v>
                </c:pt>
                <c:pt idx="1">
                  <c:v>17</c:v>
                </c:pt>
                <c:pt idx="2">
                  <c:v>16</c:v>
                </c:pt>
                <c:pt idx="3">
                  <c:v>17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B6-4EA0-888A-01D1D3651E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列1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5AB6-4EA0-888A-01D1D3651EEA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5AB6-4EA0-888A-01D1D3651EEA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5AB6-4EA0-888A-01D1D3651EEA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4-5AB6-4EA0-888A-01D1D3651EEA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5AB6-4EA0-888A-01D1D3651EEA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AB6-4EA0-888A-01D1D3651EEA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17</c:v>
                </c:pt>
                <c:pt idx="1">
                  <c:v>17</c:v>
                </c:pt>
                <c:pt idx="2">
                  <c:v>16</c:v>
                </c:pt>
                <c:pt idx="3">
                  <c:v>17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B6-4EA0-888A-01D1D3651EE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列2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5AB6-4EA0-888A-01D1D3651EEA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5AB6-4EA0-888A-01D1D3651EEA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2-5AB6-4EA0-888A-01D1D3651EEA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5AB6-4EA0-888A-01D1D3651EEA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5AB6-4EA0-888A-01D1D3651EEA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AB6-4EA0-888A-01D1D3651EEA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17</c:v>
                </c:pt>
                <c:pt idx="1">
                  <c:v>17</c:v>
                </c:pt>
                <c:pt idx="2">
                  <c:v>16</c:v>
                </c:pt>
                <c:pt idx="3">
                  <c:v>17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AB6-4EA0-888A-01D1D3651EE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列3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5AB6-4EA0-888A-01D1D3651EEA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5AB6-4EA0-888A-01D1D3651EEA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5AB6-4EA0-888A-01D1D3651EEA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2-5AB6-4EA0-888A-01D1D3651EEA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5AB6-4EA0-888A-01D1D3651EEA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AB6-4EA0-888A-01D1D3651EEA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17</c:v>
                </c:pt>
                <c:pt idx="1">
                  <c:v>17</c:v>
                </c:pt>
                <c:pt idx="2">
                  <c:v>16</c:v>
                </c:pt>
                <c:pt idx="3">
                  <c:v>17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AB6-4EA0-888A-01D1D3651EE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列4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5AB6-4EA0-888A-01D1D3651EEA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C-5AB6-4EA0-888A-01D1D3651EEA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5AB6-4EA0-888A-01D1D3651EEA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5AB6-4EA0-888A-01D1D3651EEA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5AB6-4EA0-888A-01D1D3651EEA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AB6-4EA0-888A-01D1D3651EEA}"/>
              </c:ext>
            </c:extLst>
          </c:dPt>
          <c:cat>
            <c:strRef>
              <c:f>Sheet1!$A$2:$A$7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  <c:pt idx="0">
                  <c:v>17</c:v>
                </c:pt>
                <c:pt idx="1">
                  <c:v>17</c:v>
                </c:pt>
                <c:pt idx="2">
                  <c:v>16</c:v>
                </c:pt>
                <c:pt idx="3">
                  <c:v>17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AB6-4EA0-888A-01D1D3651E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85A-4892-8779-13B5C067A075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85A-4892-8779-13B5C067A075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85A-4892-8779-13B5C067A075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85A-4892-8779-13B5C067A075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85A-4892-8779-13B5C067A075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85A-4892-8779-13B5C067A075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85A-4892-8779-13B5C067A075}"/>
              </c:ext>
            </c:extLst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185A-4892-8779-13B5C067A07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185A-4892-8779-13B5C067A075}"/>
              </c:ext>
            </c:extLst>
          </c:dPt>
          <c:cat>
            <c:strRef>
              <c:f>Sheet1!$A$2:$A$10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12.5</c:v>
                </c:pt>
                <c:pt idx="1">
                  <c:v>12.5</c:v>
                </c:pt>
                <c:pt idx="2">
                  <c:v>12.5</c:v>
                </c:pt>
                <c:pt idx="3">
                  <c:v>12.5</c:v>
                </c:pt>
                <c:pt idx="4">
                  <c:v>12.5</c:v>
                </c:pt>
                <c:pt idx="5">
                  <c:v>12.5</c:v>
                </c:pt>
                <c:pt idx="6">
                  <c:v>12.5</c:v>
                </c:pt>
                <c:pt idx="7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185A-4892-8779-13B5C067A07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列1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4-185A-4892-8779-13B5C067A075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185A-4892-8779-13B5C067A075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185A-4892-8779-13B5C067A075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185A-4892-8779-13B5C067A075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C-185A-4892-8779-13B5C067A075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185A-4892-8779-13B5C067A075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185A-4892-8779-13B5C067A075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2-185A-4892-8779-13B5C067A07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4-185A-4892-8779-13B5C067A075}"/>
              </c:ext>
            </c:extLst>
          </c:dPt>
          <c:cat>
            <c:strRef>
              <c:f>Sheet1!$A$2:$A$10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12.5</c:v>
                </c:pt>
                <c:pt idx="1">
                  <c:v>12.5</c:v>
                </c:pt>
                <c:pt idx="2">
                  <c:v>12.5</c:v>
                </c:pt>
                <c:pt idx="3">
                  <c:v>12.5</c:v>
                </c:pt>
                <c:pt idx="4">
                  <c:v>12.5</c:v>
                </c:pt>
                <c:pt idx="5">
                  <c:v>12.5</c:v>
                </c:pt>
                <c:pt idx="6">
                  <c:v>12.5</c:v>
                </c:pt>
                <c:pt idx="7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185A-4892-8779-13B5C067A07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列2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185A-4892-8779-13B5C067A075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185A-4892-8779-13B5C067A075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185A-4892-8779-13B5C067A075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185A-4892-8779-13B5C067A075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185A-4892-8779-13B5C067A075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1-185A-4892-8779-13B5C067A075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3-185A-4892-8779-13B5C067A075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5-185A-4892-8779-13B5C067A07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7-185A-4892-8779-13B5C067A075}"/>
              </c:ext>
            </c:extLst>
          </c:dPt>
          <c:cat>
            <c:strRef>
              <c:f>Sheet1!$A$2:$A$10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12.5</c:v>
                </c:pt>
                <c:pt idx="1">
                  <c:v>12.5</c:v>
                </c:pt>
                <c:pt idx="2">
                  <c:v>12.5</c:v>
                </c:pt>
                <c:pt idx="3">
                  <c:v>12.5</c:v>
                </c:pt>
                <c:pt idx="4">
                  <c:v>12.5</c:v>
                </c:pt>
                <c:pt idx="5">
                  <c:v>12.5</c:v>
                </c:pt>
                <c:pt idx="6">
                  <c:v>12.5</c:v>
                </c:pt>
                <c:pt idx="7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8-185A-4892-8779-13B5C067A07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列3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A-185A-4892-8779-13B5C067A075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C-185A-4892-8779-13B5C067A075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E-185A-4892-8779-13B5C067A075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0-185A-4892-8779-13B5C067A075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2-185A-4892-8779-13B5C067A075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4-185A-4892-8779-13B5C067A075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6-185A-4892-8779-13B5C067A075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8-185A-4892-8779-13B5C067A07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A-185A-4892-8779-13B5C067A075}"/>
              </c:ext>
            </c:extLst>
          </c:dPt>
          <c:cat>
            <c:strRef>
              <c:f>Sheet1!$A$2:$A$10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Sheet1!$E$2:$E$10</c:f>
              <c:numCache>
                <c:formatCode>General</c:formatCode>
                <c:ptCount val="9"/>
                <c:pt idx="0">
                  <c:v>12.5</c:v>
                </c:pt>
                <c:pt idx="1">
                  <c:v>12.5</c:v>
                </c:pt>
                <c:pt idx="2">
                  <c:v>12.5</c:v>
                </c:pt>
                <c:pt idx="3">
                  <c:v>12.5</c:v>
                </c:pt>
                <c:pt idx="4">
                  <c:v>12.5</c:v>
                </c:pt>
                <c:pt idx="5">
                  <c:v>12.5</c:v>
                </c:pt>
                <c:pt idx="6">
                  <c:v>12.5</c:v>
                </c:pt>
                <c:pt idx="7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B-185A-4892-8779-13B5C067A075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列4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D-185A-4892-8779-13B5C067A075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F-185A-4892-8779-13B5C067A075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1-185A-4892-8779-13B5C067A075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3-185A-4892-8779-13B5C067A075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5-185A-4892-8779-13B5C067A075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7-185A-4892-8779-13B5C067A075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9-185A-4892-8779-13B5C067A075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B-185A-4892-8779-13B5C067A07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D-185A-4892-8779-13B5C067A075}"/>
              </c:ext>
            </c:extLst>
          </c:dPt>
          <c:cat>
            <c:strRef>
              <c:f>Sheet1!$A$2:$A$10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Sheet1!$F$2:$F$10</c:f>
              <c:numCache>
                <c:formatCode>General</c:formatCode>
                <c:ptCount val="9"/>
                <c:pt idx="0">
                  <c:v>12.5</c:v>
                </c:pt>
                <c:pt idx="1">
                  <c:v>12.5</c:v>
                </c:pt>
                <c:pt idx="2">
                  <c:v>12.5</c:v>
                </c:pt>
                <c:pt idx="3">
                  <c:v>12.5</c:v>
                </c:pt>
                <c:pt idx="4">
                  <c:v>12.5</c:v>
                </c:pt>
                <c:pt idx="5">
                  <c:v>12.5</c:v>
                </c:pt>
                <c:pt idx="6">
                  <c:v>12.5</c:v>
                </c:pt>
                <c:pt idx="7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E-185A-4892-8779-13B5C067A075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列5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0-185A-4892-8779-13B5C067A075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2-185A-4892-8779-13B5C067A075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4-185A-4892-8779-13B5C067A075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6-185A-4892-8779-13B5C067A075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8-185A-4892-8779-13B5C067A075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A-185A-4892-8779-13B5C067A075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C-185A-4892-8779-13B5C067A075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E-185A-4892-8779-13B5C067A07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70-185A-4892-8779-13B5C067A075}"/>
              </c:ext>
            </c:extLst>
          </c:dPt>
          <c:cat>
            <c:strRef>
              <c:f>Sheet1!$A$2:$A$10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Sheet1!$G$2:$G$10</c:f>
              <c:numCache>
                <c:formatCode>General</c:formatCode>
                <c:ptCount val="9"/>
                <c:pt idx="0">
                  <c:v>12.5</c:v>
                </c:pt>
                <c:pt idx="1">
                  <c:v>12.5</c:v>
                </c:pt>
                <c:pt idx="2">
                  <c:v>12.5</c:v>
                </c:pt>
                <c:pt idx="3">
                  <c:v>12.5</c:v>
                </c:pt>
                <c:pt idx="4">
                  <c:v>12.5</c:v>
                </c:pt>
                <c:pt idx="5">
                  <c:v>12.5</c:v>
                </c:pt>
                <c:pt idx="6">
                  <c:v>12.5</c:v>
                </c:pt>
                <c:pt idx="7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71-185A-4892-8779-13B5C067A0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1">
                  <a:lumMod val="9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AD1-4ED3-9BC1-09DFBB21AEA8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AD1-4ED3-9BC1-09DFBB21AEA8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AD1-4ED3-9BC1-09DFBB21AEA8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AD1-4ED3-9BC1-09DFBB21AEA8}"/>
              </c:ext>
            </c:extLst>
          </c:dPt>
          <c:dPt>
            <c:idx val="4"/>
            <c:bubble3D val="0"/>
            <c:spPr>
              <a:solidFill>
                <a:schemeClr val="bg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AD1-4ED3-9BC1-09DFBB21AEA8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AD1-4ED3-9BC1-09DFBB21AEA8}"/>
              </c:ext>
            </c:extLst>
          </c:dPt>
          <c:dPt>
            <c:idx val="6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AD1-4ED3-9BC1-09DFBB21AEA8}"/>
              </c:ext>
            </c:extLst>
          </c:dPt>
          <c:dPt>
            <c:idx val="7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BAD1-4ED3-9BC1-09DFBB21AEA8}"/>
              </c:ext>
            </c:extLst>
          </c:dPt>
          <c:dPt>
            <c:idx val="8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BAD1-4ED3-9BC1-09DFBB21AEA8}"/>
              </c:ext>
            </c:extLst>
          </c:dPt>
          <c:dPt>
            <c:idx val="9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BAD1-4ED3-9BC1-09DFBB21AEA8}"/>
              </c:ext>
            </c:extLst>
          </c:dPt>
          <c:cat>
            <c:strRef>
              <c:f>Sheet1!$A$2:$A$11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BAD1-4ED3-9BC1-09DFBB21AE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列1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6-BAD1-4ED3-9BC1-09DFBB21AEA8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8-BAD1-4ED3-9BC1-09DFBB21AEA8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A-BAD1-4ED3-9BC1-09DFBB21AEA8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C-BAD1-4ED3-9BC1-09DFBB21AEA8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BAD1-4ED3-9BC1-09DFBB21AEA8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BAD1-4ED3-9BC1-09DFBB21AEA8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2-BAD1-4ED3-9BC1-09DFBB21AEA8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4-BAD1-4ED3-9BC1-09DFBB21AEA8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6-BAD1-4ED3-9BC1-09DFBB21AEA8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8-BAD1-4ED3-9BC1-09DFBB21AEA8}"/>
              </c:ext>
            </c:extLst>
          </c:dPt>
          <c:cat>
            <c:strRef>
              <c:f>Sheet1!$A$2:$A$11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9-BAD1-4ED3-9BC1-09DFBB21AEA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列2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BAD1-4ED3-9BC1-09DFBB21AEA8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BAD1-4ED3-9BC1-09DFBB21AEA8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BAD1-4ED3-9BC1-09DFBB21AEA8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1-BAD1-4ED3-9BC1-09DFBB21AEA8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3-BAD1-4ED3-9BC1-09DFBB21AEA8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5-BAD1-4ED3-9BC1-09DFBB21AEA8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7-BAD1-4ED3-9BC1-09DFBB21AEA8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9-BAD1-4ED3-9BC1-09DFBB21AEA8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B-BAD1-4ED3-9BC1-09DFBB21AEA8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D-BAD1-4ED3-9BC1-09DFBB21AEA8}"/>
              </c:ext>
            </c:extLst>
          </c:dPt>
          <c:cat>
            <c:strRef>
              <c:f>Sheet1!$A$2:$A$11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E-BAD1-4ED3-9BC1-09DFBB21AEA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列3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0-BAD1-4ED3-9BC1-09DFBB21AEA8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2-BAD1-4ED3-9BC1-09DFBB21AEA8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4-BAD1-4ED3-9BC1-09DFBB21AEA8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6-BAD1-4ED3-9BC1-09DFBB21AEA8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8-BAD1-4ED3-9BC1-09DFBB21AEA8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A-BAD1-4ED3-9BC1-09DFBB21AEA8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C-BAD1-4ED3-9BC1-09DFBB21AEA8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4E-BAD1-4ED3-9BC1-09DFBB21AEA8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0-BAD1-4ED3-9BC1-09DFBB21AEA8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2-BAD1-4ED3-9BC1-09DFBB21AEA8}"/>
              </c:ext>
            </c:extLst>
          </c:dPt>
          <c:cat>
            <c:strRef>
              <c:f>Sheet1!$A$2:$A$11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3-BAD1-4ED3-9BC1-09DFBB21AEA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列4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5-BAD1-4ED3-9BC1-09DFBB21AEA8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7-BAD1-4ED3-9BC1-09DFBB21AEA8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9-BAD1-4ED3-9BC1-09DFBB21AEA8}"/>
              </c:ext>
            </c:extLst>
          </c:dPt>
          <c:dPt>
            <c:idx val="3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B-BAD1-4ED3-9BC1-09DFBB21AEA8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D-BAD1-4ED3-9BC1-09DFBB21AEA8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5F-BAD1-4ED3-9BC1-09DFBB21AEA8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1-BAD1-4ED3-9BC1-09DFBB21AEA8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3-BAD1-4ED3-9BC1-09DFBB21AEA8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5-BAD1-4ED3-9BC1-09DFBB21AEA8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7-BAD1-4ED3-9BC1-09DFBB21AEA8}"/>
              </c:ext>
            </c:extLst>
          </c:dPt>
          <c:cat>
            <c:strRef>
              <c:f>Sheet1!$A$2:$A$11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Sheet1!$F$2:$F$11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68-BAD1-4ED3-9BC1-09DFBB21AEA8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列5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A-BAD1-4ED3-9BC1-09DFBB21AEA8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C-BAD1-4ED3-9BC1-09DFBB21AEA8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6E-BAD1-4ED3-9BC1-09DFBB21AEA8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70-BAD1-4ED3-9BC1-09DFBB21AEA8}"/>
              </c:ext>
            </c:extLst>
          </c:dPt>
          <c:dPt>
            <c:idx val="4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72-BAD1-4ED3-9BC1-09DFBB21AEA8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74-BAD1-4ED3-9BC1-09DFBB21AEA8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76-BAD1-4ED3-9BC1-09DFBB21AEA8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78-BAD1-4ED3-9BC1-09DFBB21AEA8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7A-BAD1-4ED3-9BC1-09DFBB21AEA8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7C-BAD1-4ED3-9BC1-09DFBB21AEA8}"/>
              </c:ext>
            </c:extLst>
          </c:dPt>
          <c:cat>
            <c:strRef>
              <c:f>Sheet1!$A$2:$A$11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Sheet1!$G$2:$G$11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7D-BAD1-4ED3-9BC1-09DFBB21AE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9E5-4FB7-8C25-B92021474EC6}"/>
              </c:ext>
            </c:extLst>
          </c:dPt>
          <c:dPt>
            <c:idx val="1"/>
            <c:bubble3D val="0"/>
            <c:spPr>
              <a:solidFill>
                <a:schemeClr val="bg2">
                  <a:lumMod val="1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9E5-4FB7-8C25-B92021474EC6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9E5-4FB7-8C25-B92021474EC6}"/>
              </c:ext>
            </c:extLst>
          </c:dPt>
          <c:dPt>
            <c:idx val="3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9E5-4FB7-8C25-B92021474EC6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9E5-4FB7-8C25-B92021474EC6}"/>
              </c:ext>
            </c:extLst>
          </c:dPt>
          <c:dPt>
            <c:idx val="5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9E5-4FB7-8C25-B92021474EC6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F9E5-4FB7-8C25-B92021474EC6}"/>
              </c:ext>
            </c:extLst>
          </c:dPt>
          <c:dPt>
            <c:idx val="7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F9E5-4FB7-8C25-B92021474EC6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F9E5-4FB7-8C25-B92021474EC6}"/>
              </c:ext>
            </c:extLst>
          </c:dPt>
          <c:dPt>
            <c:idx val="9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F9E5-4FB7-8C25-B92021474EC6}"/>
              </c:ext>
            </c:extLst>
          </c:dPt>
          <c:dPt>
            <c:idx val="1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F9E5-4FB7-8C25-B92021474EC6}"/>
              </c:ext>
            </c:extLst>
          </c:dPt>
          <c:dPt>
            <c:idx val="1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F9E5-4FB7-8C25-B92021474EC6}"/>
              </c:ext>
            </c:extLst>
          </c:dPt>
          <c:dPt>
            <c:idx val="1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F9E5-4FB7-8C25-B92021474EC6}"/>
              </c:ext>
            </c:extLst>
          </c:dPt>
          <c:dPt>
            <c:idx val="1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F9E5-4FB7-8C25-B92021474EC6}"/>
              </c:ext>
            </c:extLst>
          </c:dPt>
          <c:dPt>
            <c:idx val="1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F9E5-4FB7-8C25-B92021474EC6}"/>
              </c:ext>
            </c:extLst>
          </c:dPt>
          <c:dPt>
            <c:idx val="1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F9E5-4FB7-8C25-B92021474EC6}"/>
              </c:ext>
            </c:extLst>
          </c:dPt>
          <c:dPt>
            <c:idx val="1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F9E5-4FB7-8C25-B92021474EC6}"/>
              </c:ext>
            </c:extLst>
          </c:dPt>
          <c:dPt>
            <c:idx val="1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F9E5-4FB7-8C25-B92021474EC6}"/>
              </c:ext>
            </c:extLst>
          </c:dPt>
          <c:dPt>
            <c:idx val="1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F9E5-4FB7-8C25-B92021474EC6}"/>
              </c:ext>
            </c:extLst>
          </c:dPt>
          <c:dPt>
            <c:idx val="1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F9E5-4FB7-8C25-B92021474EC6}"/>
              </c:ext>
            </c:extLst>
          </c:dPt>
          <c:dPt>
            <c:idx val="2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F9E5-4FB7-8C25-B92021474EC6}"/>
              </c:ext>
            </c:extLst>
          </c:dPt>
          <c:dPt>
            <c:idx val="2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F9E5-4FB7-8C25-B92021474EC6}"/>
              </c:ext>
            </c:extLst>
          </c:dPt>
          <c:cat>
            <c:strRef>
              <c:f>Sheet1!$A$2:$A$23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0.5</c:v>
                </c:pt>
                <c:pt idx="1">
                  <c:v>9</c:v>
                </c:pt>
                <c:pt idx="2">
                  <c:v>1</c:v>
                </c:pt>
                <c:pt idx="3">
                  <c:v>9</c:v>
                </c:pt>
                <c:pt idx="4">
                  <c:v>1</c:v>
                </c:pt>
                <c:pt idx="5">
                  <c:v>9</c:v>
                </c:pt>
                <c:pt idx="6">
                  <c:v>1</c:v>
                </c:pt>
                <c:pt idx="7">
                  <c:v>9</c:v>
                </c:pt>
                <c:pt idx="8">
                  <c:v>1</c:v>
                </c:pt>
                <c:pt idx="9">
                  <c:v>9</c:v>
                </c:pt>
                <c:pt idx="10">
                  <c:v>0.5</c:v>
                </c:pt>
                <c:pt idx="11">
                  <c:v>0.5</c:v>
                </c:pt>
                <c:pt idx="12">
                  <c:v>9</c:v>
                </c:pt>
                <c:pt idx="13">
                  <c:v>1</c:v>
                </c:pt>
                <c:pt idx="14">
                  <c:v>9</c:v>
                </c:pt>
                <c:pt idx="15">
                  <c:v>1</c:v>
                </c:pt>
                <c:pt idx="16">
                  <c:v>9</c:v>
                </c:pt>
                <c:pt idx="17">
                  <c:v>1</c:v>
                </c:pt>
                <c:pt idx="18">
                  <c:v>9</c:v>
                </c:pt>
                <c:pt idx="19">
                  <c:v>1</c:v>
                </c:pt>
                <c:pt idx="20">
                  <c:v>9</c:v>
                </c:pt>
                <c:pt idx="2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F9E5-4FB7-8C25-B92021474E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4EC-4EF7-A111-8926C0242832}"/>
              </c:ext>
            </c:extLst>
          </c:dPt>
          <c:dPt>
            <c:idx val="1"/>
            <c:bubble3D val="0"/>
            <c:spPr>
              <a:solidFill>
                <a:schemeClr val="bg2">
                  <a:lumMod val="1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4EC-4EF7-A111-8926C0242832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4EC-4EF7-A111-8926C0242832}"/>
              </c:ext>
            </c:extLst>
          </c:dPt>
          <c:dPt>
            <c:idx val="3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4EC-4EF7-A111-8926C0242832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4EC-4EF7-A111-8926C0242832}"/>
              </c:ext>
            </c:extLst>
          </c:dPt>
          <c:dPt>
            <c:idx val="5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4EC-4EF7-A111-8926C0242832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A4EC-4EF7-A111-8926C0242832}"/>
              </c:ext>
            </c:extLst>
          </c:dPt>
          <c:dPt>
            <c:idx val="7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A4EC-4EF7-A111-8926C0242832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A4EC-4EF7-A111-8926C0242832}"/>
              </c:ext>
            </c:extLst>
          </c:dPt>
          <c:dPt>
            <c:idx val="9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A4EC-4EF7-A111-8926C0242832}"/>
              </c:ext>
            </c:extLst>
          </c:dPt>
          <c:dPt>
            <c:idx val="1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A4EC-4EF7-A111-8926C0242832}"/>
              </c:ext>
            </c:extLst>
          </c:dPt>
          <c:dPt>
            <c:idx val="11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A4EC-4EF7-A111-8926C0242832}"/>
              </c:ext>
            </c:extLst>
          </c:dPt>
          <c:dPt>
            <c:idx val="1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A4EC-4EF7-A111-8926C0242832}"/>
              </c:ext>
            </c:extLst>
          </c:dPt>
          <c:dPt>
            <c:idx val="1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A4EC-4EF7-A111-8926C0242832}"/>
              </c:ext>
            </c:extLst>
          </c:dPt>
          <c:dPt>
            <c:idx val="1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A4EC-4EF7-A111-8926C0242832}"/>
              </c:ext>
            </c:extLst>
          </c:dPt>
          <c:dPt>
            <c:idx val="1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A4EC-4EF7-A111-8926C0242832}"/>
              </c:ext>
            </c:extLst>
          </c:dPt>
          <c:dPt>
            <c:idx val="1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A4EC-4EF7-A111-8926C0242832}"/>
              </c:ext>
            </c:extLst>
          </c:dPt>
          <c:dPt>
            <c:idx val="1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A4EC-4EF7-A111-8926C0242832}"/>
              </c:ext>
            </c:extLst>
          </c:dPt>
          <c:dPt>
            <c:idx val="1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A4EC-4EF7-A111-8926C0242832}"/>
              </c:ext>
            </c:extLst>
          </c:dPt>
          <c:dPt>
            <c:idx val="1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A4EC-4EF7-A111-8926C0242832}"/>
              </c:ext>
            </c:extLst>
          </c:dPt>
          <c:dPt>
            <c:idx val="2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A4EC-4EF7-A111-8926C0242832}"/>
              </c:ext>
            </c:extLst>
          </c:dPt>
          <c:dPt>
            <c:idx val="2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A4EC-4EF7-A111-8926C0242832}"/>
              </c:ext>
            </c:extLst>
          </c:dPt>
          <c:dPt>
            <c:idx val="2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A4EC-4EF7-A111-8926C0242832}"/>
              </c:ext>
            </c:extLst>
          </c:dPt>
          <c:dPt>
            <c:idx val="2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A4EC-4EF7-A111-8926C0242832}"/>
              </c:ext>
            </c:extLst>
          </c:dPt>
          <c:dPt>
            <c:idx val="2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1-A4EC-4EF7-A111-8926C0242832}"/>
              </c:ext>
            </c:extLst>
          </c:dPt>
          <c:dPt>
            <c:idx val="2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3-A4EC-4EF7-A111-8926C0242832}"/>
              </c:ext>
            </c:extLst>
          </c:dPt>
          <c:cat>
            <c:strRef>
              <c:f>Sheet1!$A$2:$A$27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0.15</c:v>
                </c:pt>
                <c:pt idx="1">
                  <c:v>8</c:v>
                </c:pt>
                <c:pt idx="2">
                  <c:v>0.34</c:v>
                </c:pt>
                <c:pt idx="3">
                  <c:v>8</c:v>
                </c:pt>
                <c:pt idx="4">
                  <c:v>0.34</c:v>
                </c:pt>
                <c:pt idx="5">
                  <c:v>8</c:v>
                </c:pt>
                <c:pt idx="6">
                  <c:v>0.34</c:v>
                </c:pt>
                <c:pt idx="7">
                  <c:v>8</c:v>
                </c:pt>
                <c:pt idx="8">
                  <c:v>0.34</c:v>
                </c:pt>
                <c:pt idx="9">
                  <c:v>8</c:v>
                </c:pt>
                <c:pt idx="10">
                  <c:v>0.34</c:v>
                </c:pt>
                <c:pt idx="11">
                  <c:v>8</c:v>
                </c:pt>
                <c:pt idx="12">
                  <c:v>0.15</c:v>
                </c:pt>
                <c:pt idx="13">
                  <c:v>0.15</c:v>
                </c:pt>
                <c:pt idx="14">
                  <c:v>8</c:v>
                </c:pt>
                <c:pt idx="15">
                  <c:v>0.34</c:v>
                </c:pt>
                <c:pt idx="16">
                  <c:v>8</c:v>
                </c:pt>
                <c:pt idx="17">
                  <c:v>0.34</c:v>
                </c:pt>
                <c:pt idx="18">
                  <c:v>8</c:v>
                </c:pt>
                <c:pt idx="19">
                  <c:v>0.34</c:v>
                </c:pt>
                <c:pt idx="20">
                  <c:v>8</c:v>
                </c:pt>
                <c:pt idx="21">
                  <c:v>0.34</c:v>
                </c:pt>
                <c:pt idx="22">
                  <c:v>8</c:v>
                </c:pt>
                <c:pt idx="23">
                  <c:v>0.34</c:v>
                </c:pt>
                <c:pt idx="24">
                  <c:v>8</c:v>
                </c:pt>
                <c:pt idx="25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4-A4EC-4EF7-A111-8926C02428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572A-445E-BD3E-304272DFEF90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72A-445E-BD3E-304272DFEF90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572A-445E-BD3E-304272DFEF90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72A-445E-BD3E-304272DFEF90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72A-445E-BD3E-304272DFEF90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72A-445E-BD3E-304272DFEF90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572A-445E-BD3E-304272DFEF90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72A-445E-BD3E-304272DFEF90}"/>
              </c:ext>
            </c:extLst>
          </c:dPt>
          <c:dPt>
            <c:idx val="8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572A-445E-BD3E-304272DFEF90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72A-445E-BD3E-304272DFEF90}"/>
              </c:ext>
            </c:extLst>
          </c:dPt>
          <c:dPt>
            <c:idx val="10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572A-445E-BD3E-304272DFEF90}"/>
              </c:ext>
            </c:extLst>
          </c:dPt>
          <c:dPt>
            <c:idx val="1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72A-445E-BD3E-304272DFEF90}"/>
              </c:ext>
            </c:extLst>
          </c:dPt>
          <c:dPt>
            <c:idx val="12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572A-445E-BD3E-304272DFEF90}"/>
              </c:ext>
            </c:extLst>
          </c:dPt>
          <c:dPt>
            <c:idx val="1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572A-445E-BD3E-304272DFEF90}"/>
              </c:ext>
            </c:extLst>
          </c:dPt>
          <c:cat>
            <c:strRef>
              <c:f>Sheet1!$A$2:$A$15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0.8</c:v>
                </c:pt>
                <c:pt idx="1">
                  <c:v>15</c:v>
                </c:pt>
                <c:pt idx="2">
                  <c:v>1.7</c:v>
                </c:pt>
                <c:pt idx="3">
                  <c:v>15</c:v>
                </c:pt>
                <c:pt idx="4">
                  <c:v>1.7</c:v>
                </c:pt>
                <c:pt idx="5">
                  <c:v>15</c:v>
                </c:pt>
                <c:pt idx="6">
                  <c:v>0.8</c:v>
                </c:pt>
                <c:pt idx="7">
                  <c:v>0.8</c:v>
                </c:pt>
                <c:pt idx="8">
                  <c:v>15</c:v>
                </c:pt>
                <c:pt idx="9">
                  <c:v>1.7</c:v>
                </c:pt>
                <c:pt idx="10">
                  <c:v>15</c:v>
                </c:pt>
                <c:pt idx="11">
                  <c:v>1.7</c:v>
                </c:pt>
                <c:pt idx="12">
                  <c:v>15</c:v>
                </c:pt>
                <c:pt idx="13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4E-49AA-A984-DFEA55507F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3AC-463E-8787-BFD2784D8FE5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3AC-463E-8787-BFD2784D8FE5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3AC-463E-8787-BFD2784D8FE5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3AC-463E-8787-BFD2784D8FE5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3AC-463E-8787-BFD2784D8FE5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3AC-463E-8787-BFD2784D8FE5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93AC-463E-8787-BFD2784D8FE5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93AC-463E-8787-BFD2784D8FE5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93AC-463E-8787-BFD2784D8FE5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93AC-463E-8787-BFD2784D8FE5}"/>
              </c:ext>
            </c:extLst>
          </c:dPt>
          <c:dPt>
            <c:idx val="10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93AC-463E-8787-BFD2784D8FE5}"/>
              </c:ext>
            </c:extLst>
          </c:dPt>
          <c:dPt>
            <c:idx val="1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93AC-463E-8787-BFD2784D8FE5}"/>
              </c:ext>
            </c:extLst>
          </c:dPt>
          <c:dPt>
            <c:idx val="1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93AC-463E-8787-BFD2784D8FE5}"/>
              </c:ext>
            </c:extLst>
          </c:dPt>
          <c:dPt>
            <c:idx val="1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93AC-463E-8787-BFD2784D8FE5}"/>
              </c:ext>
            </c:extLst>
          </c:dPt>
          <c:dPt>
            <c:idx val="14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93AC-463E-8787-BFD2784D8FE5}"/>
              </c:ext>
            </c:extLst>
          </c:dPt>
          <c:dPt>
            <c:idx val="1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93AC-463E-8787-BFD2784D8FE5}"/>
              </c:ext>
            </c:extLst>
          </c:dPt>
          <c:dPt>
            <c:idx val="16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93AC-463E-8787-BFD2784D8FE5}"/>
              </c:ext>
            </c:extLst>
          </c:dPt>
          <c:dPt>
            <c:idx val="1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93AC-463E-8787-BFD2784D8FE5}"/>
              </c:ext>
            </c:extLst>
          </c:dPt>
          <c:cat>
            <c:strRef>
              <c:f>Sheet1!$A$2:$A$19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0.75</c:v>
                </c:pt>
                <c:pt idx="1">
                  <c:v>11</c:v>
                </c:pt>
                <c:pt idx="2">
                  <c:v>1.5</c:v>
                </c:pt>
                <c:pt idx="3">
                  <c:v>11</c:v>
                </c:pt>
                <c:pt idx="4">
                  <c:v>1.5</c:v>
                </c:pt>
                <c:pt idx="5">
                  <c:v>11</c:v>
                </c:pt>
                <c:pt idx="6">
                  <c:v>1.5</c:v>
                </c:pt>
                <c:pt idx="7">
                  <c:v>11</c:v>
                </c:pt>
                <c:pt idx="8">
                  <c:v>0.75</c:v>
                </c:pt>
                <c:pt idx="9">
                  <c:v>0.75</c:v>
                </c:pt>
                <c:pt idx="10">
                  <c:v>11</c:v>
                </c:pt>
                <c:pt idx="11">
                  <c:v>1.5</c:v>
                </c:pt>
                <c:pt idx="12">
                  <c:v>11</c:v>
                </c:pt>
                <c:pt idx="13">
                  <c:v>1.5</c:v>
                </c:pt>
                <c:pt idx="14">
                  <c:v>11</c:v>
                </c:pt>
                <c:pt idx="15">
                  <c:v>1.5</c:v>
                </c:pt>
                <c:pt idx="16">
                  <c:v>11</c:v>
                </c:pt>
                <c:pt idx="17">
                  <c:v>0.75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4-93AC-463E-8787-BFD2784D8F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31B-4FFE-9939-4F1A29F7886C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31B-4FFE-9939-4F1A29F7886C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31B-4FFE-9939-4F1A29F7886C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31B-4FFE-9939-4F1A29F7886C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31B-4FFE-9939-4F1A29F7886C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31B-4FFE-9939-4F1A29F7886C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931B-4FFE-9939-4F1A29F7886C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931B-4FFE-9939-4F1A29F7886C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931B-4FFE-9939-4F1A29F7886C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931B-4FFE-9939-4F1A29F7886C}"/>
              </c:ext>
            </c:extLst>
          </c:dPt>
          <c:dPt>
            <c:idx val="1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931B-4FFE-9939-4F1A29F7886C}"/>
              </c:ext>
            </c:extLst>
          </c:dPt>
          <c:dPt>
            <c:idx val="1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931B-4FFE-9939-4F1A29F7886C}"/>
              </c:ext>
            </c:extLst>
          </c:dPt>
          <c:dPt>
            <c:idx val="12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931B-4FFE-9939-4F1A29F7886C}"/>
              </c:ext>
            </c:extLst>
          </c:dPt>
          <c:dPt>
            <c:idx val="1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931B-4FFE-9939-4F1A29F7886C}"/>
              </c:ext>
            </c:extLst>
          </c:dPt>
          <c:dPt>
            <c:idx val="14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931B-4FFE-9939-4F1A29F7886C}"/>
              </c:ext>
            </c:extLst>
          </c:dPt>
          <c:dPt>
            <c:idx val="1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931B-4FFE-9939-4F1A29F7886C}"/>
              </c:ext>
            </c:extLst>
          </c:dPt>
          <c:dPt>
            <c:idx val="16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931B-4FFE-9939-4F1A29F7886C}"/>
              </c:ext>
            </c:extLst>
          </c:dPt>
          <c:dPt>
            <c:idx val="1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931B-4FFE-9939-4F1A29F7886C}"/>
              </c:ext>
            </c:extLst>
          </c:dPt>
          <c:dPt>
            <c:idx val="18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931B-4FFE-9939-4F1A29F7886C}"/>
              </c:ext>
            </c:extLst>
          </c:dPt>
          <c:dPt>
            <c:idx val="1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931B-4FFE-9939-4F1A29F7886C}"/>
              </c:ext>
            </c:extLst>
          </c:dPt>
          <c:dPt>
            <c:idx val="20"/>
            <c:bubble3D val="0"/>
            <c:spPr>
              <a:solidFill>
                <a:schemeClr val="bg2">
                  <a:lumMod val="1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931B-4FFE-9939-4F1A29F7886C}"/>
              </c:ext>
            </c:extLst>
          </c:dPt>
          <c:dPt>
            <c:idx val="2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931B-4FFE-9939-4F1A29F7886C}"/>
              </c:ext>
            </c:extLst>
          </c:dPt>
          <c:cat>
            <c:strRef>
              <c:f>Sheet1!$A$2:$A$23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0.5</c:v>
                </c:pt>
                <c:pt idx="1">
                  <c:v>9</c:v>
                </c:pt>
                <c:pt idx="2">
                  <c:v>1</c:v>
                </c:pt>
                <c:pt idx="3">
                  <c:v>9</c:v>
                </c:pt>
                <c:pt idx="4">
                  <c:v>1</c:v>
                </c:pt>
                <c:pt idx="5">
                  <c:v>9</c:v>
                </c:pt>
                <c:pt idx="6">
                  <c:v>1</c:v>
                </c:pt>
                <c:pt idx="7">
                  <c:v>9</c:v>
                </c:pt>
                <c:pt idx="8">
                  <c:v>1</c:v>
                </c:pt>
                <c:pt idx="9">
                  <c:v>9</c:v>
                </c:pt>
                <c:pt idx="10">
                  <c:v>0.5</c:v>
                </c:pt>
                <c:pt idx="11">
                  <c:v>0.5</c:v>
                </c:pt>
                <c:pt idx="12">
                  <c:v>9</c:v>
                </c:pt>
                <c:pt idx="13">
                  <c:v>1</c:v>
                </c:pt>
                <c:pt idx="14">
                  <c:v>9</c:v>
                </c:pt>
                <c:pt idx="15">
                  <c:v>1</c:v>
                </c:pt>
                <c:pt idx="16">
                  <c:v>9</c:v>
                </c:pt>
                <c:pt idx="17">
                  <c:v>1</c:v>
                </c:pt>
                <c:pt idx="18">
                  <c:v>9</c:v>
                </c:pt>
                <c:pt idx="19">
                  <c:v>1</c:v>
                </c:pt>
                <c:pt idx="20">
                  <c:v>9</c:v>
                </c:pt>
                <c:pt idx="2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931B-4FFE-9939-4F1A29F78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E30-4162-971B-E199F23C80C2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E30-4162-971B-E199F23C80C2}"/>
              </c:ext>
            </c:extLst>
          </c:dPt>
          <c:dPt>
            <c:idx val="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E30-4162-971B-E199F23C80C2}"/>
              </c:ext>
            </c:extLst>
          </c:dPt>
          <c:dPt>
            <c:idx val="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E30-4162-971B-E199F23C80C2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E30-4162-971B-E199F23C80C2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E30-4162-971B-E199F23C80C2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2E30-4162-971B-E199F23C80C2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2E30-4162-971B-E199F23C80C2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2E30-4162-971B-E199F23C80C2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2E30-4162-971B-E199F23C80C2}"/>
              </c:ext>
            </c:extLst>
          </c:dPt>
          <c:dPt>
            <c:idx val="1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2E30-4162-971B-E199F23C80C2}"/>
              </c:ext>
            </c:extLst>
          </c:dPt>
          <c:dPt>
            <c:idx val="1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2E30-4162-971B-E199F23C80C2}"/>
              </c:ext>
            </c:extLst>
          </c:dPt>
          <c:dPt>
            <c:idx val="12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2E30-4162-971B-E199F23C80C2}"/>
              </c:ext>
            </c:extLst>
          </c:dPt>
          <c:dPt>
            <c:idx val="1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2E30-4162-971B-E199F23C80C2}"/>
              </c:ext>
            </c:extLst>
          </c:dPt>
          <c:dPt>
            <c:idx val="14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2E30-4162-971B-E199F23C80C2}"/>
              </c:ext>
            </c:extLst>
          </c:dPt>
          <c:dPt>
            <c:idx val="1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2E30-4162-971B-E199F23C80C2}"/>
              </c:ext>
            </c:extLst>
          </c:dPt>
          <c:dPt>
            <c:idx val="16"/>
            <c:bubble3D val="0"/>
            <c:spPr>
              <a:solidFill>
                <a:schemeClr val="bg2">
                  <a:lumMod val="9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1-2E30-4162-971B-E199F23C80C2}"/>
              </c:ext>
            </c:extLst>
          </c:dPt>
          <c:dPt>
            <c:idx val="1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3-2E30-4162-971B-E199F23C80C2}"/>
              </c:ext>
            </c:extLst>
          </c:dPt>
          <c:dPt>
            <c:idx val="18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5-2E30-4162-971B-E199F23C80C2}"/>
              </c:ext>
            </c:extLst>
          </c:dPt>
          <c:dPt>
            <c:idx val="1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7-2E30-4162-971B-E199F23C80C2}"/>
              </c:ext>
            </c:extLst>
          </c:dPt>
          <c:dPt>
            <c:idx val="20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9-2E30-4162-971B-E199F23C80C2}"/>
              </c:ext>
            </c:extLst>
          </c:dPt>
          <c:dPt>
            <c:idx val="2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B-2E30-4162-971B-E199F23C80C2}"/>
              </c:ext>
            </c:extLst>
          </c:dPt>
          <c:dPt>
            <c:idx val="22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D-2E30-4162-971B-E199F23C80C2}"/>
              </c:ext>
            </c:extLst>
          </c:dPt>
          <c:dPt>
            <c:idx val="23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F-2E30-4162-971B-E199F23C80C2}"/>
              </c:ext>
            </c:extLst>
          </c:dPt>
          <c:dPt>
            <c:idx val="24"/>
            <c:bubble3D val="0"/>
            <c:spPr>
              <a:solidFill>
                <a:schemeClr val="bg2">
                  <a:lumMod val="1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1-2E30-4162-971B-E199F23C80C2}"/>
              </c:ext>
            </c:extLst>
          </c:dPt>
          <c:dPt>
            <c:idx val="2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33-2E30-4162-971B-E199F23C80C2}"/>
              </c:ext>
            </c:extLst>
          </c:dPt>
          <c:cat>
            <c:strRef>
              <c:f>Sheet1!$A$2:$A$27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0.15</c:v>
                </c:pt>
                <c:pt idx="1">
                  <c:v>8</c:v>
                </c:pt>
                <c:pt idx="2">
                  <c:v>0.34</c:v>
                </c:pt>
                <c:pt idx="3">
                  <c:v>8</c:v>
                </c:pt>
                <c:pt idx="4">
                  <c:v>0.34</c:v>
                </c:pt>
                <c:pt idx="5">
                  <c:v>8</c:v>
                </c:pt>
                <c:pt idx="6">
                  <c:v>0.34</c:v>
                </c:pt>
                <c:pt idx="7">
                  <c:v>8</c:v>
                </c:pt>
                <c:pt idx="8">
                  <c:v>0.34</c:v>
                </c:pt>
                <c:pt idx="9">
                  <c:v>8</c:v>
                </c:pt>
                <c:pt idx="10">
                  <c:v>0.34</c:v>
                </c:pt>
                <c:pt idx="11">
                  <c:v>8</c:v>
                </c:pt>
                <c:pt idx="12">
                  <c:v>0.15</c:v>
                </c:pt>
                <c:pt idx="13">
                  <c:v>0.15</c:v>
                </c:pt>
                <c:pt idx="14">
                  <c:v>8</c:v>
                </c:pt>
                <c:pt idx="15">
                  <c:v>0.34</c:v>
                </c:pt>
                <c:pt idx="16">
                  <c:v>8</c:v>
                </c:pt>
                <c:pt idx="17">
                  <c:v>0.34</c:v>
                </c:pt>
                <c:pt idx="18">
                  <c:v>8</c:v>
                </c:pt>
                <c:pt idx="19">
                  <c:v>0.34</c:v>
                </c:pt>
                <c:pt idx="20">
                  <c:v>8</c:v>
                </c:pt>
                <c:pt idx="21">
                  <c:v>0.34</c:v>
                </c:pt>
                <c:pt idx="22">
                  <c:v>8</c:v>
                </c:pt>
                <c:pt idx="23">
                  <c:v>0.34</c:v>
                </c:pt>
                <c:pt idx="24">
                  <c:v>8</c:v>
                </c:pt>
                <c:pt idx="25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4-2E30-4162-971B-E199F23C80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0759-48AC-8E77-1809F32F5CE2}"/>
              </c:ext>
            </c:extLst>
          </c:dPt>
          <c:dPt>
            <c:idx val="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759-48AC-8E77-1809F32F5CE2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0759-48AC-8E77-1809F32F5CE2}"/>
              </c:ext>
            </c:extLst>
          </c:dPt>
          <c:dPt>
            <c:idx val="3"/>
            <c:bubble3D val="0"/>
            <c:spPr>
              <a:solidFill>
                <a:schemeClr val="bg2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759-48AC-8E77-1809F32F5CE2}"/>
              </c:ext>
            </c:extLst>
          </c:dPt>
          <c:dPt>
            <c:idx val="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759-48AC-8E77-1809F32F5CE2}"/>
              </c:ext>
            </c:extLst>
          </c:dPt>
          <c:dPt>
            <c:idx val="5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0759-48AC-8E77-1809F32F5CE2}"/>
              </c:ext>
            </c:extLst>
          </c:dPt>
          <c:dPt>
            <c:idx val="6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759-48AC-8E77-1809F32F5CE2}"/>
              </c:ext>
            </c:extLst>
          </c:dPt>
          <c:dPt>
            <c:idx val="7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0759-48AC-8E77-1809F32F5CE2}"/>
              </c:ext>
            </c:extLst>
          </c:dPt>
          <c:dPt>
            <c:idx val="8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0759-48AC-8E77-1809F32F5CE2}"/>
              </c:ext>
            </c:extLst>
          </c:dPt>
          <c:dPt>
            <c:idx val="9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0759-48AC-8E77-1809F32F5CE2}"/>
              </c:ext>
            </c:extLst>
          </c:dPt>
          <c:dPt>
            <c:idx val="1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759-48AC-8E77-1809F32F5CE2}"/>
              </c:ext>
            </c:extLst>
          </c:dPt>
          <c:dPt>
            <c:idx val="11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759-48AC-8E77-1809F32F5CE2}"/>
              </c:ext>
            </c:extLst>
          </c:dPt>
          <c:dPt>
            <c:idx val="12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759-48AC-8E77-1809F32F5CE2}"/>
              </c:ext>
            </c:extLst>
          </c:dPt>
          <c:dPt>
            <c:idx val="13"/>
            <c:bubble3D val="0"/>
            <c:spPr>
              <a:solidFill>
                <a:schemeClr val="bg2">
                  <a:lumMod val="2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759-48AC-8E77-1809F32F5CE2}"/>
              </c:ext>
            </c:extLst>
          </c:dPt>
          <c:dPt>
            <c:idx val="14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0759-48AC-8E77-1809F32F5CE2}"/>
              </c:ext>
            </c:extLst>
          </c:dPt>
          <c:dPt>
            <c:idx val="15"/>
            <c:bubble3D val="0"/>
            <c:spPr>
              <a:solidFill>
                <a:schemeClr val="bg2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0759-48AC-8E77-1809F32F5CE2}"/>
              </c:ext>
            </c:extLst>
          </c:dPt>
          <c:cat>
            <c:strRef>
              <c:f>Sheet1!$A$2:$A$17</c:f>
              <c:strCache>
                <c:ptCount val="4"/>
                <c:pt idx="0">
                  <c:v>第 1 四半期</c:v>
                </c:pt>
                <c:pt idx="1">
                  <c:v>第 2 四半期</c:v>
                </c:pt>
                <c:pt idx="2">
                  <c:v>第 3 四半期</c:v>
                </c:pt>
                <c:pt idx="3">
                  <c:v>第 4 四半期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7.6</c:v>
                </c:pt>
                <c:pt idx="1">
                  <c:v>1.6</c:v>
                </c:pt>
                <c:pt idx="2">
                  <c:v>15</c:v>
                </c:pt>
                <c:pt idx="3">
                  <c:v>0.8</c:v>
                </c:pt>
                <c:pt idx="4">
                  <c:v>0.8</c:v>
                </c:pt>
                <c:pt idx="5">
                  <c:v>15</c:v>
                </c:pt>
                <c:pt idx="6">
                  <c:v>1.6</c:v>
                </c:pt>
                <c:pt idx="7">
                  <c:v>7.6</c:v>
                </c:pt>
                <c:pt idx="8">
                  <c:v>7.6</c:v>
                </c:pt>
                <c:pt idx="9">
                  <c:v>1.6</c:v>
                </c:pt>
                <c:pt idx="10">
                  <c:v>15</c:v>
                </c:pt>
                <c:pt idx="11">
                  <c:v>0.8</c:v>
                </c:pt>
                <c:pt idx="12">
                  <c:v>0.8</c:v>
                </c:pt>
                <c:pt idx="13">
                  <c:v>15</c:v>
                </c:pt>
                <c:pt idx="14">
                  <c:v>1.6</c:v>
                </c:pt>
                <c:pt idx="15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59-48AC-8E77-1809F32F5C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56869D92-05E4-421F-A3C5-B52AB5854D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251CFEB-6A0D-40F2-BDD4-1BA53568E2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0D227-865E-477B-B882-D934EA9C415A}" type="datetimeFigureOut">
              <a:rPr kumimoji="1" lang="ja-JP" altLang="en-US" smtClean="0"/>
              <a:t>2021/9/21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CEC9D53-4918-4D0A-9A03-9F843B1683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A4F7ABF-194E-4973-8AFD-BE3FBCBB5B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5321A-20D2-489C-BE13-51E0A264BE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095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AB4AD1-B1B3-49F6-A793-69A750095A05}" type="datetimeFigureOut">
              <a:rPr kumimoji="1" lang="ja-JP" altLang="en-US" smtClean="0"/>
              <a:t>2021/9/21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89523-A1D6-401A-988A-0F238933C7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321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YNテンプレート　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970129F-83D8-4C2B-BD87-043C721CB685}"/>
              </a:ext>
            </a:extLst>
          </p:cNvPr>
          <p:cNvSpPr txBox="1"/>
          <p:nvPr/>
        </p:nvSpPr>
        <p:spPr>
          <a:xfrm>
            <a:off x="252000" y="6531393"/>
            <a:ext cx="628377" cy="92333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kumimoji="1" lang="en-US" altLang="ja-JP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Toyonoda</a:t>
            </a:r>
            <a:r>
              <a:rPr kumimoji="1"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Co., Ltd.</a:t>
            </a:r>
            <a:endParaRPr kumimoji="1" lang="ja-JP" altLang="en-US" sz="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2000" y="3429000"/>
            <a:ext cx="6912000" cy="1368000"/>
          </a:xfrm>
        </p:spPr>
        <p:txBody>
          <a:bodyPr lIns="0" anchor="b">
            <a:normAutofit/>
          </a:bodyPr>
          <a:lstStyle>
            <a:lvl1pPr algn="l">
              <a:spcBef>
                <a:spcPts val="0"/>
              </a:spcBef>
              <a:defRPr sz="33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ja-JP" altLang="en-US" dirty="0"/>
              <a:t>タイトルを入力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2000" y="5049000"/>
            <a:ext cx="6912000" cy="900000"/>
          </a:xfrm>
          <a:prstGeom prst="rect">
            <a:avLst/>
          </a:prstGeom>
        </p:spPr>
        <p:txBody>
          <a:bodyPr lIns="0"/>
          <a:lstStyle>
            <a:lvl1pPr marL="0" indent="0" algn="l">
              <a:spcBef>
                <a:spcPts val="0"/>
              </a:spcBef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 サブタイトルを入力</a:t>
            </a:r>
            <a:endParaRPr 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5A517FB-6097-4DF6-A37A-82CA3F2995A1}"/>
              </a:ext>
            </a:extLst>
          </p:cNvPr>
          <p:cNvSpPr txBox="1"/>
          <p:nvPr/>
        </p:nvSpPr>
        <p:spPr>
          <a:xfrm>
            <a:off x="252000" y="6531393"/>
            <a:ext cx="628377" cy="92333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kumimoji="1" lang="en-US" altLang="ja-JP" sz="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Toyonoda</a:t>
            </a:r>
            <a:r>
              <a:rPr kumimoji="1"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Co., Ltd.</a:t>
            </a:r>
            <a:endParaRPr kumimoji="1" lang="ja-JP" altLang="en-US" sz="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CA53AC2-7C5E-4A04-A9CD-3B892593CE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7182" y="-43421"/>
            <a:ext cx="2386818" cy="690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9358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2160">
          <p15:clr>
            <a:srgbClr val="547EBF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中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24462EC-BD0E-403E-87DD-8B1DCC0F95BA}"/>
              </a:ext>
            </a:extLst>
          </p:cNvPr>
          <p:cNvSpPr/>
          <p:nvPr userDrawn="1"/>
        </p:nvSpPr>
        <p:spPr>
          <a:xfrm>
            <a:off x="0" y="0"/>
            <a:ext cx="9143855" cy="5400000"/>
          </a:xfrm>
          <a:prstGeom prst="rect">
            <a:avLst/>
          </a:prstGeom>
          <a:solidFill>
            <a:srgbClr val="00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2413" y="5580000"/>
            <a:ext cx="8640000" cy="756000"/>
          </a:xfrm>
        </p:spPr>
        <p:txBody>
          <a:bodyPr anchor="ctr">
            <a:normAutofit/>
          </a:bodyPr>
          <a:lstStyle>
            <a:lvl1pPr>
              <a:defRPr sz="4000"/>
            </a:lvl1pPr>
          </a:lstStyle>
          <a:p>
            <a:r>
              <a:rPr lang="ja-JP" altLang="en-US" dirty="0"/>
              <a:t>章タイトルを入力</a:t>
            </a:r>
            <a:endParaRPr 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B697AEEC-44D7-4D9C-A635-9395CF0CF0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9907" y="0"/>
            <a:ext cx="1873948" cy="5418473"/>
          </a:xfrm>
          <a:prstGeom prst="rect">
            <a:avLst/>
          </a:prstGeom>
        </p:spPr>
      </p:pic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4B677F1-C1AB-4BEF-826F-9E71190658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2413" y="2636838"/>
            <a:ext cx="3743325" cy="2763837"/>
          </a:xfrm>
          <a:prstGeom prst="rect">
            <a:avLst/>
          </a:prstGeom>
        </p:spPr>
        <p:txBody>
          <a:bodyPr lIns="0" rIns="0" bIns="0" anchor="b"/>
          <a:lstStyle>
            <a:lvl1pPr marL="0" indent="0">
              <a:buFontTx/>
              <a:buNone/>
              <a:defRPr sz="11500" b="1">
                <a:solidFill>
                  <a:schemeClr val="bg1"/>
                </a:solidFill>
              </a:defRPr>
            </a:lvl1pPr>
            <a:lvl2pPr marL="342900" indent="0">
              <a:buFontTx/>
              <a:buNone/>
              <a:defRPr sz="11500" b="1">
                <a:solidFill>
                  <a:schemeClr val="bg1"/>
                </a:solidFill>
              </a:defRPr>
            </a:lvl2pPr>
            <a:lvl3pPr marL="685800" indent="0">
              <a:buFontTx/>
              <a:buNone/>
              <a:defRPr sz="11500" b="1">
                <a:solidFill>
                  <a:schemeClr val="bg1"/>
                </a:solidFill>
              </a:defRPr>
            </a:lvl3pPr>
            <a:lvl4pPr marL="1028700" indent="0">
              <a:buFontTx/>
              <a:buNone/>
              <a:defRPr sz="11500" b="1">
                <a:solidFill>
                  <a:schemeClr val="bg1"/>
                </a:solidFill>
              </a:defRPr>
            </a:lvl4pPr>
            <a:lvl5pPr marL="1371600" indent="0">
              <a:buFontTx/>
              <a:buNone/>
              <a:defRPr sz="11500" b="1">
                <a:solidFill>
                  <a:schemeClr val="bg1"/>
                </a:solidFill>
              </a:defRPr>
            </a:lvl5pPr>
          </a:lstStyle>
          <a:p>
            <a:pPr lvl="0"/>
            <a:r>
              <a:rPr kumimoji="1" lang="en-US" altLang="ja-JP" dirty="0"/>
              <a:t>No.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0945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リード文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tIns="0" bIns="0">
            <a:noAutofit/>
          </a:bodyPr>
          <a:lstStyle>
            <a:lvl1pPr>
              <a:defRPr sz="1800"/>
            </a:lvl1pPr>
          </a:lstStyle>
          <a:p>
            <a:r>
              <a:rPr lang="ja-JP" altLang="en-US" dirty="0"/>
              <a:t>タイトルを入力</a:t>
            </a:r>
            <a:endParaRPr lang="en-US" dirty="0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3529BC32-4CB1-4F69-B47E-5C5784E954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2001" y="792000"/>
            <a:ext cx="8639174" cy="3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36000" rIns="36000" anchor="ctr">
            <a:no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kumimoji="1" lang="ja-JP" altLang="en-US" dirty="0"/>
              <a:t>リードメッセージ欄 </a:t>
            </a:r>
            <a:r>
              <a:rPr kumimoji="1" lang="en-US" altLang="ja-JP" dirty="0"/>
              <a:t>(</a:t>
            </a:r>
            <a:r>
              <a:rPr lang="ja-JP" altLang="en-US" dirty="0"/>
              <a:t>このチャートで最も伝えたいメッセージを簡潔に記入する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9423C57B-FA5B-468D-9737-DDED5EB9010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2413" y="36000"/>
            <a:ext cx="3959225" cy="2160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spcBef>
                <a:spcPts val="0"/>
              </a:spcBef>
              <a:buFontTx/>
              <a:buNone/>
              <a:defRPr sz="1050"/>
            </a:lvl1pPr>
            <a:lvl2pPr marL="342900" indent="0">
              <a:spcBef>
                <a:spcPts val="0"/>
              </a:spcBef>
              <a:buFontTx/>
              <a:buNone/>
              <a:defRPr sz="1050"/>
            </a:lvl2pPr>
            <a:lvl3pPr marL="685800" indent="0">
              <a:spcBef>
                <a:spcPts val="0"/>
              </a:spcBef>
              <a:buFontTx/>
              <a:buNone/>
              <a:defRPr sz="1050"/>
            </a:lvl3pPr>
            <a:lvl4pPr marL="1028700" indent="0">
              <a:spcBef>
                <a:spcPts val="0"/>
              </a:spcBef>
              <a:buFontTx/>
              <a:buNone/>
              <a:defRPr sz="1050"/>
            </a:lvl4pPr>
            <a:lvl5pPr marL="1371600" indent="0">
              <a:spcBef>
                <a:spcPts val="0"/>
              </a:spcBef>
              <a:buFontTx/>
              <a:buNone/>
              <a:defRPr sz="1050"/>
            </a:lvl5pPr>
          </a:lstStyle>
          <a:p>
            <a:pPr lvl="0"/>
            <a:r>
              <a:rPr kumimoji="1" lang="ja-JP" altLang="en-US" dirty="0"/>
              <a:t>章タイトル</a:t>
            </a:r>
          </a:p>
        </p:txBody>
      </p:sp>
    </p:spTree>
    <p:extLst>
      <p:ext uri="{BB962C8B-B14F-4D97-AF65-F5344CB8AC3E}">
        <p14:creationId xmlns:p14="http://schemas.microsoft.com/office/powerpoint/2010/main" val="31272611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+リード文+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81FCB0-CF37-43E0-A1E3-8BED5C1DAA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/>
              <a:t>タイトルを入力</a:t>
            </a:r>
          </a:p>
        </p:txBody>
      </p:sp>
      <p:sp>
        <p:nvSpPr>
          <p:cNvPr id="3" name="テキスト プレースホルダー 9">
            <a:extLst>
              <a:ext uri="{FF2B5EF4-FFF2-40B4-BE49-F238E27FC236}">
                <a16:creationId xmlns:a16="http://schemas.microsoft.com/office/drawing/2014/main" id="{C6B37207-11F9-49B4-B43C-551798C640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2415" y="792000"/>
            <a:ext cx="8639174" cy="3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lIns="36000" rIns="36000" anchor="ctr"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kumimoji="1" lang="ja-JP" altLang="en-US" dirty="0"/>
              <a:t>リードメッセージ欄 </a:t>
            </a:r>
            <a:r>
              <a:rPr kumimoji="1" lang="en-US" altLang="ja-JP" dirty="0"/>
              <a:t>(</a:t>
            </a:r>
            <a:r>
              <a:rPr lang="ja-JP" altLang="en-US" dirty="0"/>
              <a:t>このチャートで最も伝えたいメッセージを簡潔に記入する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A54C24DE-A7E5-416C-A09B-F79D6F55AF1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52413" y="1259999"/>
            <a:ext cx="8639175" cy="5400000"/>
          </a:xfrm>
          <a:prstGeom prst="rect">
            <a:avLst/>
          </a:prstGeom>
        </p:spPr>
        <p:txBody>
          <a:bodyPr/>
          <a:lstStyle>
            <a:lvl1pPr marL="81000" indent="-81000">
              <a:spcBef>
                <a:spcPts val="0"/>
              </a:spcBef>
              <a:spcAft>
                <a:spcPts val="450"/>
              </a:spcAft>
              <a:buClr>
                <a:schemeClr val="accent2">
                  <a:lumMod val="60000"/>
                  <a:lumOff val="40000"/>
                </a:schemeClr>
              </a:buClr>
              <a:defRPr sz="1050"/>
            </a:lvl1pPr>
            <a:lvl2pPr marL="216000" indent="-81000">
              <a:spcBef>
                <a:spcPts val="0"/>
              </a:spcBef>
              <a:spcAft>
                <a:spcPts val="450"/>
              </a:spcAft>
              <a:buClr>
                <a:schemeClr val="accent2">
                  <a:lumMod val="60000"/>
                  <a:lumOff val="40000"/>
                </a:schemeClr>
              </a:buClr>
              <a:defRPr sz="1050"/>
            </a:lvl2pPr>
            <a:lvl3pPr marL="405000" indent="-81000">
              <a:spcBef>
                <a:spcPts val="0"/>
              </a:spcBef>
              <a:spcAft>
                <a:spcPts val="450"/>
              </a:spcAft>
              <a:buClr>
                <a:schemeClr val="accent2">
                  <a:lumMod val="60000"/>
                  <a:lumOff val="40000"/>
                </a:schemeClr>
              </a:buClr>
              <a:defRPr sz="1050"/>
            </a:lvl3pPr>
            <a:lvl4pPr marL="540000" indent="-81000">
              <a:spcBef>
                <a:spcPts val="0"/>
              </a:spcBef>
              <a:spcAft>
                <a:spcPts val="450"/>
              </a:spcAft>
              <a:buClr>
                <a:schemeClr val="accent2">
                  <a:lumMod val="60000"/>
                  <a:lumOff val="40000"/>
                </a:schemeClr>
              </a:buClr>
              <a:defRPr sz="1050"/>
            </a:lvl4pPr>
            <a:lvl5pPr marL="729000" indent="-81000">
              <a:spcBef>
                <a:spcPts val="0"/>
              </a:spcBef>
              <a:spcAft>
                <a:spcPts val="450"/>
              </a:spcAft>
              <a:buClr>
                <a:schemeClr val="accent2">
                  <a:lumMod val="60000"/>
                  <a:lumOff val="40000"/>
                </a:schemeClr>
              </a:buClr>
              <a:defRPr sz="105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1292F40C-34F5-4DA8-8817-5257EE2D97D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52413" y="36000"/>
            <a:ext cx="3959225" cy="2160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spcBef>
                <a:spcPts val="0"/>
              </a:spcBef>
              <a:buFontTx/>
              <a:buNone/>
              <a:defRPr sz="1050"/>
            </a:lvl1pPr>
            <a:lvl2pPr marL="342900" indent="0">
              <a:spcBef>
                <a:spcPts val="0"/>
              </a:spcBef>
              <a:buFontTx/>
              <a:buNone/>
              <a:defRPr sz="1050"/>
            </a:lvl2pPr>
            <a:lvl3pPr marL="685800" indent="0">
              <a:spcBef>
                <a:spcPts val="0"/>
              </a:spcBef>
              <a:buFontTx/>
              <a:buNone/>
              <a:defRPr sz="1050"/>
            </a:lvl3pPr>
            <a:lvl4pPr marL="1028700" indent="0">
              <a:spcBef>
                <a:spcPts val="0"/>
              </a:spcBef>
              <a:buFontTx/>
              <a:buNone/>
              <a:defRPr sz="1050"/>
            </a:lvl4pPr>
            <a:lvl5pPr marL="1371600" indent="0">
              <a:spcBef>
                <a:spcPts val="0"/>
              </a:spcBef>
              <a:buFontTx/>
              <a:buNone/>
              <a:defRPr sz="1050"/>
            </a:lvl5pPr>
          </a:lstStyle>
          <a:p>
            <a:pPr lvl="0"/>
            <a:r>
              <a:rPr kumimoji="1" lang="ja-JP" altLang="en-US" dirty="0"/>
              <a:t>章タイトル</a:t>
            </a:r>
          </a:p>
        </p:txBody>
      </p:sp>
    </p:spTree>
    <p:extLst>
      <p:ext uri="{BB962C8B-B14F-4D97-AF65-F5344CB8AC3E}">
        <p14:creationId xmlns:p14="http://schemas.microsoft.com/office/powerpoint/2010/main" val="1213356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+コンテンツ(リード文なし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81FCB0-CF37-43E0-A1E3-8BED5C1DAA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ja-JP" altLang="en-US" dirty="0"/>
              <a:t>タイトルを入力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A54C24DE-A7E5-416C-A09B-F79D6F55AF1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52413" y="900000"/>
            <a:ext cx="8639175" cy="5400000"/>
          </a:xfrm>
          <a:prstGeom prst="rect">
            <a:avLst/>
          </a:prstGeom>
        </p:spPr>
        <p:txBody>
          <a:bodyPr lIns="0" rIns="0"/>
          <a:lstStyle>
            <a:lvl1pPr marL="81000" indent="-81000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1pPr>
            <a:lvl2pPr marL="216000" indent="-81000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2pPr>
            <a:lvl3pPr marL="405000" indent="-81000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3pPr>
            <a:lvl4pPr marL="540000" indent="-81000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4pPr>
            <a:lvl5pPr marL="729000" indent="-81000"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5020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/>
          <a:p>
            <a:r>
              <a:rPr lang="ja-JP" altLang="en-US" dirty="0"/>
              <a:t>タイトルを入力</a:t>
            </a:r>
            <a:endParaRPr lang="en-US" dirty="0"/>
          </a:p>
        </p:txBody>
      </p:sp>
      <p:sp>
        <p:nvSpPr>
          <p:cNvPr id="4" name="テキスト プレースホルダー 6">
            <a:extLst>
              <a:ext uri="{FF2B5EF4-FFF2-40B4-BE49-F238E27FC236}">
                <a16:creationId xmlns:a16="http://schemas.microsoft.com/office/drawing/2014/main" id="{B0BB55A3-7DE3-448A-A77E-EA160813E4A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2413" y="36000"/>
            <a:ext cx="3959225" cy="216000"/>
          </a:xfrm>
          <a:prstGeom prst="rect">
            <a:avLst/>
          </a:prstGeom>
        </p:spPr>
        <p:txBody>
          <a:bodyPr lIns="0" rIns="0" anchor="ctr"/>
          <a:lstStyle>
            <a:lvl1pPr marL="0" indent="0">
              <a:spcBef>
                <a:spcPts val="0"/>
              </a:spcBef>
              <a:buFontTx/>
              <a:buNone/>
              <a:defRPr sz="1050"/>
            </a:lvl1pPr>
            <a:lvl2pPr marL="342900" indent="0">
              <a:spcBef>
                <a:spcPts val="0"/>
              </a:spcBef>
              <a:buFontTx/>
              <a:buNone/>
              <a:defRPr sz="1050"/>
            </a:lvl2pPr>
            <a:lvl3pPr marL="685800" indent="0">
              <a:spcBef>
                <a:spcPts val="0"/>
              </a:spcBef>
              <a:buFontTx/>
              <a:buNone/>
              <a:defRPr sz="1050"/>
            </a:lvl3pPr>
            <a:lvl4pPr marL="1028700" indent="0">
              <a:spcBef>
                <a:spcPts val="0"/>
              </a:spcBef>
              <a:buFontTx/>
              <a:buNone/>
              <a:defRPr sz="1050"/>
            </a:lvl4pPr>
            <a:lvl5pPr marL="1371600" indent="0">
              <a:spcBef>
                <a:spcPts val="0"/>
              </a:spcBef>
              <a:buFontTx/>
              <a:buNone/>
              <a:defRPr sz="1050"/>
            </a:lvl5pPr>
          </a:lstStyle>
          <a:p>
            <a:pPr lvl="0"/>
            <a:r>
              <a:rPr kumimoji="1" lang="ja-JP" altLang="en-US" dirty="0"/>
              <a:t>章タイトル</a:t>
            </a:r>
          </a:p>
        </p:txBody>
      </p:sp>
    </p:spTree>
    <p:extLst>
      <p:ext uri="{BB962C8B-B14F-4D97-AF65-F5344CB8AC3E}">
        <p14:creationId xmlns:p14="http://schemas.microsoft.com/office/powerpoint/2010/main" val="3261921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 背景あ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16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白紙 背景な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7645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最終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428DD26-7E7F-4E51-9B01-FD3D7EF6E09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2411" y="5373688"/>
            <a:ext cx="5400000" cy="129540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105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</a:lstStyle>
          <a:p>
            <a:pPr lvl="0"/>
            <a:r>
              <a:rPr kumimoji="1" lang="ja-JP" altLang="en-US" dirty="0"/>
              <a:t>この資料の問い合わせ先を記入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2D63F4A-CE3E-4784-9521-086FCD7B1D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7182" y="-43421"/>
            <a:ext cx="2386818" cy="6901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773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000" y="252000"/>
            <a:ext cx="8640000" cy="54000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ja-JP" altLang="en-US" dirty="0"/>
              <a:t>タイトルを入力</a:t>
            </a:r>
            <a:endParaRPr 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186D1C4-97E0-4EBA-9749-EC4F117370EA}"/>
              </a:ext>
            </a:extLst>
          </p:cNvPr>
          <p:cNvSpPr txBox="1"/>
          <p:nvPr/>
        </p:nvSpPr>
        <p:spPr>
          <a:xfrm>
            <a:off x="8592885" y="6660001"/>
            <a:ext cx="29870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fld id="{39DE72E0-F19F-4FA6-9F01-E2C0C1D2C25A}" type="slidenum">
              <a:rPr kumimoji="1" lang="ja-JP" altLang="en-US" sz="900" b="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pPr algn="ctr"/>
              <a:t>‹#›</a:t>
            </a:fld>
            <a:endParaRPr kumimoji="1" lang="ja-JP" altLang="en-US" sz="900" b="0" baseline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207E0A03-30FD-491A-B1BD-761234761A0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4992" y="0"/>
            <a:ext cx="249008" cy="720000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E1E6023-D33B-4C26-A202-C89D0D9EC588}"/>
              </a:ext>
            </a:extLst>
          </p:cNvPr>
          <p:cNvSpPr txBox="1"/>
          <p:nvPr/>
        </p:nvSpPr>
        <p:spPr>
          <a:xfrm>
            <a:off x="8592885" y="6660001"/>
            <a:ext cx="29870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fld id="{39DE72E0-F19F-4FA6-9F01-E2C0C1D2C25A}" type="slidenum">
              <a:rPr kumimoji="1" lang="ja-JP" altLang="en-US" sz="900" b="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pPr algn="ctr"/>
              <a:t>‹#›</a:t>
            </a:fld>
            <a:endParaRPr kumimoji="1" lang="ja-JP" altLang="en-US" sz="900" b="0" baseline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5F1AD8D9-0C58-437D-8605-4048DDAA442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4992" y="0"/>
            <a:ext cx="249008" cy="7200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E2A1C00-068F-4886-9AAC-7833BB73FE9C}"/>
              </a:ext>
            </a:extLst>
          </p:cNvPr>
          <p:cNvSpPr txBox="1"/>
          <p:nvPr userDrawn="1"/>
        </p:nvSpPr>
        <p:spPr>
          <a:xfrm>
            <a:off x="8028000" y="36000"/>
            <a:ext cx="864000" cy="123111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kumimoji="1" lang="en-US" altLang="ja-JP" sz="8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Toyonoda</a:t>
            </a:r>
            <a:r>
              <a:rPr kumimoji="1" lang="en-US" altLang="ja-JP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ja-JP" sz="80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Co., Ltd.</a:t>
            </a:r>
            <a:endParaRPr kumimoji="1" lang="ja-JP" altLang="en-US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30D33EC-2171-4A75-B6A3-048C25A94050}"/>
              </a:ext>
            </a:extLst>
          </p:cNvPr>
          <p:cNvSpPr txBox="1"/>
          <p:nvPr userDrawn="1"/>
        </p:nvSpPr>
        <p:spPr>
          <a:xfrm>
            <a:off x="8592883" y="6669088"/>
            <a:ext cx="298705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fld id="{39DE72E0-F19F-4FA6-9F01-E2C0C1D2C25A}" type="slidenum">
              <a:rPr kumimoji="1" lang="ja-JP" altLang="en-US" sz="800" b="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pPr algn="ctr"/>
              <a:t>‹#›</a:t>
            </a:fld>
            <a:endParaRPr kumimoji="1" lang="ja-JP" altLang="en-US" sz="800" b="0" baseline="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1D9B693C-DEBE-4478-BEEF-CB8BAAAC5AF8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4992" y="0"/>
            <a:ext cx="249008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529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44" r:id="rId2"/>
    <p:sldLayoutId id="2147483733" r:id="rId3"/>
    <p:sldLayoutId id="2147483734" r:id="rId4"/>
    <p:sldLayoutId id="2147483735" r:id="rId5"/>
    <p:sldLayoutId id="2147483736" r:id="rId6"/>
    <p:sldLayoutId id="2147483741" r:id="rId7"/>
    <p:sldLayoutId id="2147483742" r:id="rId8"/>
    <p:sldLayoutId id="2147483739" r:id="rId9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1800" b="1" kern="1200" baseline="0">
          <a:solidFill>
            <a:schemeClr val="bg2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7468">
          <p15:clr>
            <a:srgbClr val="F26B43"/>
          </p15:clr>
        </p15:guide>
        <p15:guide id="9" orient="horz" pos="4201" userDrawn="1">
          <p15:clr>
            <a:srgbClr val="F26B43"/>
          </p15:clr>
        </p15:guide>
        <p15:guide id="10" pos="159" userDrawn="1">
          <p15:clr>
            <a:srgbClr val="F26B43"/>
          </p15:clr>
        </p15:guide>
        <p15:guide id="11" pos="5601" userDrawn="1">
          <p15:clr>
            <a:srgbClr val="F26B43"/>
          </p15:clr>
        </p15:guide>
        <p15:guide id="12" orient="horz" pos="15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DA92E-B1F4-4791-B69E-C14B7A3F48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/>
              <a:t>ダウンロード特典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A721C3B-20A9-4E17-8DDB-877AFC7EBF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技術評論社</a:t>
            </a:r>
          </a:p>
        </p:txBody>
      </p:sp>
    </p:spTree>
    <p:extLst>
      <p:ext uri="{BB962C8B-B14F-4D97-AF65-F5344CB8AC3E}">
        <p14:creationId xmlns:p14="http://schemas.microsoft.com/office/powerpoint/2010/main" val="1997261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E25B8C4-FC9F-4475-B379-5685FA35A30D}"/>
              </a:ext>
            </a:extLst>
          </p:cNvPr>
          <p:cNvGrpSpPr/>
          <p:nvPr/>
        </p:nvGrpSpPr>
        <p:grpSpPr>
          <a:xfrm>
            <a:off x="1404000" y="1748250"/>
            <a:ext cx="3240000" cy="3240000"/>
            <a:chOff x="540000" y="1125000"/>
            <a:chExt cx="4320000" cy="2880000"/>
          </a:xfrm>
        </p:grpSpPr>
        <p:graphicFrame>
          <p:nvGraphicFramePr>
            <p:cNvPr id="3" name="グラフ 2">
              <a:extLst>
                <a:ext uri="{FF2B5EF4-FFF2-40B4-BE49-F238E27FC236}">
                  <a16:creationId xmlns:a16="http://schemas.microsoft.com/office/drawing/2014/main" id="{375E0292-F1B7-4DC1-A7A1-3BA0AA2A871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40000" y="1125000"/>
            <a:ext cx="4320000" cy="288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4" name="グラフ 3">
              <a:extLst>
                <a:ext uri="{FF2B5EF4-FFF2-40B4-BE49-F238E27FC236}">
                  <a16:creationId xmlns:a16="http://schemas.microsoft.com/office/drawing/2014/main" id="{762FA950-BF63-459E-8D33-0EED4301C4C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69000" y="1611000"/>
            <a:ext cx="2862000" cy="190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098669B-E4BD-4A71-892A-23C889E13541}"/>
              </a:ext>
            </a:extLst>
          </p:cNvPr>
          <p:cNvGrpSpPr/>
          <p:nvPr/>
        </p:nvGrpSpPr>
        <p:grpSpPr>
          <a:xfrm>
            <a:off x="4482000" y="1748250"/>
            <a:ext cx="3240000" cy="3240000"/>
            <a:chOff x="3210255" y="1125000"/>
            <a:chExt cx="4320000" cy="2880000"/>
          </a:xfrm>
        </p:grpSpPr>
        <p:graphicFrame>
          <p:nvGraphicFramePr>
            <p:cNvPr id="6" name="グラフ 5">
              <a:extLst>
                <a:ext uri="{FF2B5EF4-FFF2-40B4-BE49-F238E27FC236}">
                  <a16:creationId xmlns:a16="http://schemas.microsoft.com/office/drawing/2014/main" id="{6668AB21-645D-4510-A376-CFC7FEE1822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10255" y="1125000"/>
            <a:ext cx="4320000" cy="288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7" name="グラフ 6">
              <a:extLst>
                <a:ext uri="{FF2B5EF4-FFF2-40B4-BE49-F238E27FC236}">
                  <a16:creationId xmlns:a16="http://schemas.microsoft.com/office/drawing/2014/main" id="{72B3D462-ABF8-4C18-8ABE-5D0BD94838D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39255" y="1611000"/>
            <a:ext cx="2862000" cy="190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sp>
        <p:nvSpPr>
          <p:cNvPr id="8" name="タイトル 7">
            <a:extLst>
              <a:ext uri="{FF2B5EF4-FFF2-40B4-BE49-F238E27FC236}">
                <a16:creationId xmlns:a16="http://schemas.microsoft.com/office/drawing/2014/main" id="{6418E0FF-35E0-4DB6-9DAC-24F521ED1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252000"/>
            <a:ext cx="8640000" cy="540000"/>
          </a:xfrm>
        </p:spPr>
        <p:txBody>
          <a:bodyPr/>
          <a:lstStyle/>
          <a:p>
            <a:r>
              <a:rPr lang="ja-JP" altLang="en-US" dirty="0"/>
              <a:t>コンバイン　バリエーション</a:t>
            </a:r>
            <a:r>
              <a:rPr lang="en-US" altLang="ja-JP" dirty="0"/>
              <a:t>3</a:t>
            </a:r>
            <a:r>
              <a:rPr lang="ja-JP" altLang="en-US" dirty="0"/>
              <a:t>つ</a:t>
            </a:r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B04B18BD-5C75-451A-BE6C-58489DDC2D9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3" y="36000"/>
            <a:ext cx="3959225" cy="216000"/>
          </a:xfrm>
        </p:spPr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</p:spTree>
    <p:extLst>
      <p:ext uri="{BB962C8B-B14F-4D97-AF65-F5344CB8AC3E}">
        <p14:creationId xmlns:p14="http://schemas.microsoft.com/office/powerpoint/2010/main" val="589059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1BE10A34-B39A-4957-8957-08168454403C}"/>
              </a:ext>
            </a:extLst>
          </p:cNvPr>
          <p:cNvGraphicFramePr/>
          <p:nvPr/>
        </p:nvGraphicFramePr>
        <p:xfrm>
          <a:off x="-2070000" y="1404000"/>
          <a:ext cx="6075000" cy="405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9340181B-4FC8-4618-8FB1-03D19664DD14}"/>
              </a:ext>
            </a:extLst>
          </p:cNvPr>
          <p:cNvGraphicFramePr/>
          <p:nvPr/>
        </p:nvGraphicFramePr>
        <p:xfrm>
          <a:off x="1098000" y="1396999"/>
          <a:ext cx="6075000" cy="405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0A2CDD6D-BA38-4733-A0D4-9F4D3303321D}"/>
              </a:ext>
            </a:extLst>
          </p:cNvPr>
          <p:cNvGraphicFramePr/>
          <p:nvPr/>
        </p:nvGraphicFramePr>
        <p:xfrm>
          <a:off x="4266000" y="1397250"/>
          <a:ext cx="6075000" cy="405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44389DC4-D4F6-4618-9DD2-F9D117961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ギザギザ　バリエーション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740C9F4-E1A3-40E5-B8B1-3A8D296EE5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</p:spTree>
    <p:extLst>
      <p:ext uri="{BB962C8B-B14F-4D97-AF65-F5344CB8AC3E}">
        <p14:creationId xmlns:p14="http://schemas.microsoft.com/office/powerpoint/2010/main" val="3141996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38AC3169-E966-4990-9098-6E063A0B7C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64804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1AB15D-D941-4631-A9C0-1C43BFFE9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252000"/>
            <a:ext cx="8640000" cy="540000"/>
          </a:xfrm>
        </p:spPr>
        <p:txBody>
          <a:bodyPr/>
          <a:lstStyle/>
          <a:p>
            <a:r>
              <a:rPr lang="ja-JP" altLang="en-US" dirty="0"/>
              <a:t>円チャート　バリエーション </a:t>
            </a:r>
            <a:r>
              <a:rPr lang="en-US" altLang="ja-JP" dirty="0"/>
              <a:t>3</a:t>
            </a:r>
            <a:r>
              <a:rPr lang="ja-JP" altLang="en-US" dirty="0"/>
              <a:t>つ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5775982-AC91-48AF-BF7A-F2A56FB60DA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3" y="36000"/>
            <a:ext cx="3959225" cy="216000"/>
          </a:xfrm>
        </p:spPr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5B08B6D6-1213-420E-ADDC-A14A8F9BB0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493344"/>
              </p:ext>
            </p:extLst>
          </p:nvPr>
        </p:nvGraphicFramePr>
        <p:xfrm>
          <a:off x="1494000" y="1377000"/>
          <a:ext cx="6156000" cy="41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2F96F2B7-1647-4D8E-BCFC-C03C6D35B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4704" y="2937101"/>
            <a:ext cx="2808000" cy="972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rgbClr val="3399FF"/>
            </a:solidFill>
            <a:round/>
            <a:headEnd/>
            <a:tailEnd/>
          </a:ln>
          <a:effectLst/>
        </p:spPr>
        <p:txBody>
          <a:bodyPr wrap="none" lIns="0" tIns="46800" rIns="0" bIns="46800" anchor="ctr"/>
          <a:lstStyle/>
          <a:p>
            <a:pPr algn="ctr" eaLnBrk="1" hangingPunct="1">
              <a:lnSpc>
                <a:spcPct val="90000"/>
              </a:lnSpc>
              <a:tabLst>
                <a:tab pos="749300" algn="l"/>
              </a:tabLst>
            </a:pPr>
            <a:r>
              <a:rPr lang="en-US" altLang="ja-JP" sz="2000" b="1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ja-JP" altLang="en-US" sz="2000" b="1" dirty="0">
                <a:solidFill>
                  <a:schemeClr val="bg1">
                    <a:lumMod val="50000"/>
                  </a:schemeClr>
                </a:solidFill>
              </a:rPr>
              <a:t>つのフォーカスエリア</a:t>
            </a:r>
          </a:p>
        </p:txBody>
      </p:sp>
    </p:spTree>
    <p:extLst>
      <p:ext uri="{BB962C8B-B14F-4D97-AF65-F5344CB8AC3E}">
        <p14:creationId xmlns:p14="http://schemas.microsoft.com/office/powerpoint/2010/main" val="805576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5D3A3C-A8AB-4E08-B9B7-75A95756E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252000"/>
            <a:ext cx="8640000" cy="540000"/>
          </a:xfrm>
        </p:spPr>
        <p:txBody>
          <a:bodyPr/>
          <a:lstStyle/>
          <a:p>
            <a:r>
              <a:rPr lang="ja-JP" altLang="en-US" dirty="0"/>
              <a:t>円チャート　バリエーション </a:t>
            </a:r>
            <a:r>
              <a:rPr lang="en-US" altLang="ja-JP" dirty="0"/>
              <a:t>4</a:t>
            </a:r>
            <a:r>
              <a:rPr lang="ja-JP" altLang="en-US" dirty="0"/>
              <a:t>つ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28B9715D-B72F-4039-8946-B99412BE6C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3" y="36000"/>
            <a:ext cx="3959225" cy="216000"/>
          </a:xfrm>
        </p:spPr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3BCFBA2F-58FC-4864-9C4A-29216C5C3C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690831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DCEE18FA-C16F-4FC8-A140-0DC45FFA1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4704" y="2937101"/>
            <a:ext cx="2808000" cy="972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rgbClr val="3399FF"/>
            </a:solidFill>
            <a:round/>
            <a:headEnd/>
            <a:tailEnd/>
          </a:ln>
          <a:effectLst/>
        </p:spPr>
        <p:txBody>
          <a:bodyPr wrap="none" lIns="0" tIns="46800" rIns="0" bIns="46800" anchor="ctr"/>
          <a:lstStyle/>
          <a:p>
            <a:pPr algn="ctr" eaLnBrk="1" hangingPunct="1">
              <a:lnSpc>
                <a:spcPct val="90000"/>
              </a:lnSpc>
              <a:tabLst>
                <a:tab pos="749300" algn="l"/>
              </a:tabLst>
            </a:pPr>
            <a:r>
              <a:rPr lang="en-US" altLang="ja-JP" sz="2000" b="1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ja-JP" altLang="en-US" sz="2000" b="1" dirty="0">
                <a:solidFill>
                  <a:schemeClr val="bg1">
                    <a:lumMod val="50000"/>
                  </a:schemeClr>
                </a:solidFill>
              </a:rPr>
              <a:t>つのフォーカスエリア</a:t>
            </a:r>
          </a:p>
        </p:txBody>
      </p:sp>
    </p:spTree>
    <p:extLst>
      <p:ext uri="{BB962C8B-B14F-4D97-AF65-F5344CB8AC3E}">
        <p14:creationId xmlns:p14="http://schemas.microsoft.com/office/powerpoint/2010/main" val="933569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5D3A3C-A8AB-4E08-B9B7-75A95756E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252000"/>
            <a:ext cx="8640000" cy="540000"/>
          </a:xfrm>
        </p:spPr>
        <p:txBody>
          <a:bodyPr/>
          <a:lstStyle/>
          <a:p>
            <a:r>
              <a:rPr lang="ja-JP" altLang="en-US" dirty="0"/>
              <a:t>円チャート　バリエーション </a:t>
            </a:r>
            <a:r>
              <a:rPr lang="en-US" altLang="ja-JP" dirty="0"/>
              <a:t>5</a:t>
            </a:r>
            <a:r>
              <a:rPr lang="ja-JP" altLang="en-US" dirty="0"/>
              <a:t>つ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4C74C31-4256-46F6-A3D1-A58F09D96B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93E462DA-68BE-48C6-B722-E9F38BE5A5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044647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DCEE18FA-C16F-4FC8-A140-0DC45FFA1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4704" y="2937101"/>
            <a:ext cx="2808000" cy="972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rgbClr val="3399FF"/>
            </a:solidFill>
            <a:round/>
            <a:headEnd/>
            <a:tailEnd/>
          </a:ln>
          <a:effectLst/>
        </p:spPr>
        <p:txBody>
          <a:bodyPr wrap="none" lIns="0" tIns="46800" rIns="0" bIns="46800" anchor="ctr"/>
          <a:lstStyle/>
          <a:p>
            <a:pPr algn="ctr" eaLnBrk="1" hangingPunct="1">
              <a:lnSpc>
                <a:spcPct val="90000"/>
              </a:lnSpc>
              <a:tabLst>
                <a:tab pos="749300" algn="l"/>
              </a:tabLst>
            </a:pPr>
            <a:r>
              <a:rPr lang="en-US" altLang="ja-JP" sz="2000" b="1" dirty="0">
                <a:solidFill>
                  <a:schemeClr val="bg1">
                    <a:lumMod val="50000"/>
                  </a:schemeClr>
                </a:solidFill>
              </a:rPr>
              <a:t>5</a:t>
            </a:r>
            <a:r>
              <a:rPr lang="ja-JP" altLang="en-US" sz="2000" b="1" dirty="0">
                <a:solidFill>
                  <a:schemeClr val="bg1">
                    <a:lumMod val="50000"/>
                  </a:schemeClr>
                </a:solidFill>
              </a:rPr>
              <a:t>つのフォーカスエリア</a:t>
            </a:r>
          </a:p>
        </p:txBody>
      </p:sp>
    </p:spTree>
    <p:extLst>
      <p:ext uri="{BB962C8B-B14F-4D97-AF65-F5344CB8AC3E}">
        <p14:creationId xmlns:p14="http://schemas.microsoft.com/office/powerpoint/2010/main" val="630812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5D3A3C-A8AB-4E08-B9B7-75A95756E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252000"/>
            <a:ext cx="8640000" cy="540000"/>
          </a:xfrm>
        </p:spPr>
        <p:txBody>
          <a:bodyPr/>
          <a:lstStyle/>
          <a:p>
            <a:r>
              <a:rPr lang="ja-JP" altLang="en-US" dirty="0"/>
              <a:t>円チャート　バリエーション </a:t>
            </a:r>
            <a:r>
              <a:rPr lang="en-US" altLang="ja-JP" dirty="0"/>
              <a:t>6</a:t>
            </a:r>
            <a:r>
              <a:rPr lang="ja-JP" altLang="en-US" dirty="0"/>
              <a:t>つ</a:t>
            </a: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25506FED-40C0-49C1-A69F-48010B26E6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7BB81D7B-65C4-4B13-BA9C-04FABEFE26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097183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DCEE18FA-C16F-4FC8-A140-0DC45FFA1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4704" y="2937101"/>
            <a:ext cx="2808000" cy="972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rgbClr val="3399FF"/>
            </a:solidFill>
            <a:round/>
            <a:headEnd/>
            <a:tailEnd/>
          </a:ln>
          <a:effectLst/>
        </p:spPr>
        <p:txBody>
          <a:bodyPr wrap="none" lIns="0" tIns="46800" rIns="0" bIns="46800" anchor="ctr"/>
          <a:lstStyle/>
          <a:p>
            <a:pPr algn="ctr" eaLnBrk="1" hangingPunct="1">
              <a:lnSpc>
                <a:spcPct val="90000"/>
              </a:lnSpc>
              <a:tabLst>
                <a:tab pos="749300" algn="l"/>
              </a:tabLst>
            </a:pPr>
            <a:r>
              <a:rPr lang="en-US" altLang="ja-JP" sz="2000" b="1" dirty="0">
                <a:solidFill>
                  <a:schemeClr val="bg1">
                    <a:lumMod val="50000"/>
                  </a:schemeClr>
                </a:solidFill>
              </a:rPr>
              <a:t>6</a:t>
            </a:r>
            <a:r>
              <a:rPr lang="ja-JP" altLang="en-US" sz="2000" b="1" dirty="0">
                <a:solidFill>
                  <a:schemeClr val="bg1">
                    <a:lumMod val="50000"/>
                  </a:schemeClr>
                </a:solidFill>
              </a:rPr>
              <a:t>つのフォーカスエリア</a:t>
            </a:r>
          </a:p>
        </p:txBody>
      </p:sp>
    </p:spTree>
    <p:extLst>
      <p:ext uri="{BB962C8B-B14F-4D97-AF65-F5344CB8AC3E}">
        <p14:creationId xmlns:p14="http://schemas.microsoft.com/office/powerpoint/2010/main" val="1900097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C24BFF7E-6CED-452F-854D-DC7F786D16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-675000" y="1937250"/>
          <a:ext cx="4617000" cy="307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B495AD7D-EBB8-41C0-A5FA-C2F7A66713FD}"/>
              </a:ext>
            </a:extLst>
          </p:cNvPr>
          <p:cNvGraphicFramePr/>
          <p:nvPr/>
        </p:nvGraphicFramePr>
        <p:xfrm>
          <a:off x="1785000" y="1937250"/>
          <a:ext cx="4572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id="{3A55FC44-9AC8-4148-B835-2EFEF179C908}"/>
              </a:ext>
            </a:extLst>
          </p:cNvPr>
          <p:cNvGraphicFramePr/>
          <p:nvPr/>
        </p:nvGraphicFramePr>
        <p:xfrm>
          <a:off x="4200000" y="1937250"/>
          <a:ext cx="4572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id="{82E80205-4079-4754-B40E-F24010211003}"/>
              </a:ext>
            </a:extLst>
          </p:cNvPr>
          <p:cNvGraphicFramePr/>
          <p:nvPr/>
        </p:nvGraphicFramePr>
        <p:xfrm>
          <a:off x="6615000" y="1937250"/>
          <a:ext cx="4572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タイトル 7">
            <a:extLst>
              <a:ext uri="{FF2B5EF4-FFF2-40B4-BE49-F238E27FC236}">
                <a16:creationId xmlns:a16="http://schemas.microsoft.com/office/drawing/2014/main" id="{D6BF619C-76CB-42EF-852E-6C1EF18D6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円チャート　バリエーション　左バージョン</a:t>
            </a:r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7C056CEB-28D0-4CC5-8B72-DF6C892711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</p:spTree>
    <p:extLst>
      <p:ext uri="{BB962C8B-B14F-4D97-AF65-F5344CB8AC3E}">
        <p14:creationId xmlns:p14="http://schemas.microsoft.com/office/powerpoint/2010/main" val="4145502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id="{59C3E224-3D3E-41BB-BDD0-C55BB1F361E4}"/>
              </a:ext>
            </a:extLst>
          </p:cNvPr>
          <p:cNvGraphicFramePr/>
          <p:nvPr/>
        </p:nvGraphicFramePr>
        <p:xfrm>
          <a:off x="684000" y="1857000"/>
          <a:ext cx="4572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グラフ 7">
            <a:extLst>
              <a:ext uri="{FF2B5EF4-FFF2-40B4-BE49-F238E27FC236}">
                <a16:creationId xmlns:a16="http://schemas.microsoft.com/office/drawing/2014/main" id="{ECCBDFE5-B67E-42F2-819B-CE09F0D9E72D}"/>
              </a:ext>
            </a:extLst>
          </p:cNvPr>
          <p:cNvGraphicFramePr/>
          <p:nvPr/>
        </p:nvGraphicFramePr>
        <p:xfrm>
          <a:off x="3708000" y="1857000"/>
          <a:ext cx="45720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3F0EBC32-0ED7-4BDB-96AB-79DF14020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円チャート　バリエーション　上下バージョン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0C0AE84-313B-4725-A12A-AD8066E1679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</p:spTree>
    <p:extLst>
      <p:ext uri="{BB962C8B-B14F-4D97-AF65-F5344CB8AC3E}">
        <p14:creationId xmlns:p14="http://schemas.microsoft.com/office/powerpoint/2010/main" val="1252977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6235095-2995-4336-B680-A7EA69C51564}"/>
              </a:ext>
            </a:extLst>
          </p:cNvPr>
          <p:cNvGrpSpPr/>
          <p:nvPr/>
        </p:nvGrpSpPr>
        <p:grpSpPr>
          <a:xfrm>
            <a:off x="616978" y="1748250"/>
            <a:ext cx="4859999" cy="3240000"/>
            <a:chOff x="540000" y="1125000"/>
            <a:chExt cx="4320000" cy="2880000"/>
          </a:xfrm>
        </p:grpSpPr>
        <p:graphicFrame>
          <p:nvGraphicFramePr>
            <p:cNvPr id="9" name="グラフ 8">
              <a:extLst>
                <a:ext uri="{FF2B5EF4-FFF2-40B4-BE49-F238E27FC236}">
                  <a16:creationId xmlns:a16="http://schemas.microsoft.com/office/drawing/2014/main" id="{2B1576F4-3307-4662-8DCC-549D245B9AB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40000" y="1125000"/>
            <a:ext cx="4320000" cy="288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0" name="グラフ 9">
              <a:extLst>
                <a:ext uri="{FF2B5EF4-FFF2-40B4-BE49-F238E27FC236}">
                  <a16:creationId xmlns:a16="http://schemas.microsoft.com/office/drawing/2014/main" id="{F66C2692-404C-4BCE-ABB4-F8090AF36B3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69000" y="1611000"/>
            <a:ext cx="2862000" cy="190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A176831-3BF6-48B9-A4D9-6D76FB077182}"/>
              </a:ext>
            </a:extLst>
          </p:cNvPr>
          <p:cNvGrpSpPr/>
          <p:nvPr/>
        </p:nvGrpSpPr>
        <p:grpSpPr>
          <a:xfrm>
            <a:off x="3667022" y="1748250"/>
            <a:ext cx="4859999" cy="3240000"/>
            <a:chOff x="3210255" y="1125000"/>
            <a:chExt cx="4320000" cy="2880000"/>
          </a:xfrm>
        </p:grpSpPr>
        <p:graphicFrame>
          <p:nvGraphicFramePr>
            <p:cNvPr id="12" name="グラフ 11">
              <a:extLst>
                <a:ext uri="{FF2B5EF4-FFF2-40B4-BE49-F238E27FC236}">
                  <a16:creationId xmlns:a16="http://schemas.microsoft.com/office/drawing/2014/main" id="{582BB31F-0CF4-41EC-B366-9A007466474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10255" y="1125000"/>
            <a:ext cx="4320000" cy="288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3" name="グラフ 12">
              <a:extLst>
                <a:ext uri="{FF2B5EF4-FFF2-40B4-BE49-F238E27FC236}">
                  <a16:creationId xmlns:a16="http://schemas.microsoft.com/office/drawing/2014/main" id="{0C8E66AC-3D3D-4156-82AB-CA56352A1BE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39255" y="1611000"/>
            <a:ext cx="2862000" cy="190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D7E7B97A-2D68-4502-B587-073AC19CE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コンバイン　バリエーション</a:t>
            </a:r>
            <a:r>
              <a:rPr lang="en-US" altLang="ja-JP" dirty="0"/>
              <a:t>5</a:t>
            </a:r>
            <a:r>
              <a:rPr lang="ja-JP" altLang="en-US" dirty="0"/>
              <a:t>つ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0C261A-F96C-426C-92B7-0194E101FD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</p:spTree>
    <p:extLst>
      <p:ext uri="{BB962C8B-B14F-4D97-AF65-F5344CB8AC3E}">
        <p14:creationId xmlns:p14="http://schemas.microsoft.com/office/powerpoint/2010/main" val="3184218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8BDA8E8-68B3-408D-B5CB-6CEA8160B9FA}"/>
              </a:ext>
            </a:extLst>
          </p:cNvPr>
          <p:cNvGrpSpPr/>
          <p:nvPr/>
        </p:nvGrpSpPr>
        <p:grpSpPr>
          <a:xfrm>
            <a:off x="1404000" y="1748250"/>
            <a:ext cx="3240000" cy="3240000"/>
            <a:chOff x="540000" y="1125000"/>
            <a:chExt cx="4320000" cy="2880000"/>
          </a:xfrm>
        </p:grpSpPr>
        <p:graphicFrame>
          <p:nvGraphicFramePr>
            <p:cNvPr id="3" name="グラフ 2">
              <a:extLst>
                <a:ext uri="{FF2B5EF4-FFF2-40B4-BE49-F238E27FC236}">
                  <a16:creationId xmlns:a16="http://schemas.microsoft.com/office/drawing/2014/main" id="{7B54A6B3-D07F-4CC2-8494-E67E6EF1D31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40000" y="1125000"/>
            <a:ext cx="4320000" cy="288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4" name="グラフ 3">
              <a:extLst>
                <a:ext uri="{FF2B5EF4-FFF2-40B4-BE49-F238E27FC236}">
                  <a16:creationId xmlns:a16="http://schemas.microsoft.com/office/drawing/2014/main" id="{30919920-CB35-4C30-910B-082FAE9170D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269000" y="1611000"/>
            <a:ext cx="2862000" cy="190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BA423FAE-CEB9-4745-8E47-29A277BD2C85}"/>
              </a:ext>
            </a:extLst>
          </p:cNvPr>
          <p:cNvGrpSpPr/>
          <p:nvPr/>
        </p:nvGrpSpPr>
        <p:grpSpPr>
          <a:xfrm>
            <a:off x="4482000" y="1748250"/>
            <a:ext cx="3240000" cy="3240000"/>
            <a:chOff x="3210255" y="1125000"/>
            <a:chExt cx="4320000" cy="2880000"/>
          </a:xfrm>
        </p:grpSpPr>
        <p:graphicFrame>
          <p:nvGraphicFramePr>
            <p:cNvPr id="6" name="グラフ 5">
              <a:extLst>
                <a:ext uri="{FF2B5EF4-FFF2-40B4-BE49-F238E27FC236}">
                  <a16:creationId xmlns:a16="http://schemas.microsoft.com/office/drawing/2014/main" id="{55E0100C-C271-4BF4-9CBA-67F97DD4FC2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10255" y="1125000"/>
            <a:ext cx="4320000" cy="2880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7" name="グラフ 6">
              <a:extLst>
                <a:ext uri="{FF2B5EF4-FFF2-40B4-BE49-F238E27FC236}">
                  <a16:creationId xmlns:a16="http://schemas.microsoft.com/office/drawing/2014/main" id="{7928AF3E-59D0-4335-A5BB-BE74F239704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939255" y="1611000"/>
            <a:ext cx="2862000" cy="1908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sp>
        <p:nvSpPr>
          <p:cNvPr id="8" name="タイトル 7">
            <a:extLst>
              <a:ext uri="{FF2B5EF4-FFF2-40B4-BE49-F238E27FC236}">
                <a16:creationId xmlns:a16="http://schemas.microsoft.com/office/drawing/2014/main" id="{4796A273-723A-4ECA-9906-CAC52F7C2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コンバイン　バリエーション</a:t>
            </a:r>
            <a:r>
              <a:rPr lang="en-US" altLang="ja-JP" dirty="0"/>
              <a:t>4</a:t>
            </a:r>
            <a:r>
              <a:rPr lang="ja-JP" altLang="en-US" dirty="0"/>
              <a:t>つ</a:t>
            </a:r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48F29141-6305-43B0-8168-AC2A380FC61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ja-JP" dirty="0"/>
              <a:t>5.</a:t>
            </a:r>
            <a:r>
              <a:rPr lang="ja-JP" altLang="en-US" dirty="0"/>
              <a:t>円チャート　バリエーションパーツ集</a:t>
            </a:r>
          </a:p>
        </p:txBody>
      </p:sp>
    </p:spTree>
    <p:extLst>
      <p:ext uri="{BB962C8B-B14F-4D97-AF65-F5344CB8AC3E}">
        <p14:creationId xmlns:p14="http://schemas.microsoft.com/office/powerpoint/2010/main" val="4063880135"/>
      </p:ext>
    </p:extLst>
  </p:cSld>
  <p:clrMapOvr>
    <a:masterClrMapping/>
  </p:clrMapOvr>
</p:sld>
</file>

<file path=ppt/theme/theme1.xml><?xml version="1.0" encoding="utf-8"?>
<a:theme xmlns:a="http://schemas.openxmlformats.org/drawingml/2006/main" name="TYNテンプレート4-3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egoe UI">
      <a:majorFont>
        <a:latin typeface="Segoe UI Semibold"/>
        <a:ea typeface="Meiryo UI"/>
        <a:cs typeface="Arial"/>
      </a:majorFont>
      <a:minorFont>
        <a:latin typeface="Segoe UI"/>
        <a:ea typeface="Meiryo UI"/>
        <a:cs typeface="Meiryo UI"/>
      </a:minorFont>
    </a:fontScheme>
    <a:fmtScheme name="上側に影付き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YNテンプレート16-9" id="{7E4E50D2-3A92-4C6C-863C-637E0A3B112F}" vid="{E7C00B35-FE08-4A54-9EBB-753D7985DF97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TYNテンプレート16-9</Template>
  <TotalTime>11185</TotalTime>
  <Words>114</Words>
  <Application>Microsoft Office PowerPoint</Application>
  <PresentationFormat>画面に合わせる (4:3)</PresentationFormat>
  <Paragraphs>26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7" baseType="lpstr">
      <vt:lpstr>游ゴシック</vt:lpstr>
      <vt:lpstr>Arial</vt:lpstr>
      <vt:lpstr>Segoe UI</vt:lpstr>
      <vt:lpstr>Segoe UI Semibold</vt:lpstr>
      <vt:lpstr>TYNテンプレート4-3</vt:lpstr>
      <vt:lpstr>ダウンロード特典</vt:lpstr>
      <vt:lpstr>円チャート　バリエーション 3つ</vt:lpstr>
      <vt:lpstr>円チャート　バリエーション 4つ</vt:lpstr>
      <vt:lpstr>円チャート　バリエーション 5つ</vt:lpstr>
      <vt:lpstr>円チャート　バリエーション 6つ</vt:lpstr>
      <vt:lpstr>円チャート　バリエーション　左バージョン</vt:lpstr>
      <vt:lpstr>円チャート　バリエーション　上下バージョン</vt:lpstr>
      <vt:lpstr>コンバイン　バリエーション5つ</vt:lpstr>
      <vt:lpstr>コンバイン　バリエーション4つ</vt:lpstr>
      <vt:lpstr>コンバイン　バリエーション3つ</vt:lpstr>
      <vt:lpstr>ギザギザ　バリエーション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MASAYUKI FUKUMOTO</dc:creator>
  <cp:lastModifiedBy>Masayuki Fukumoto</cp:lastModifiedBy>
  <cp:revision>138</cp:revision>
  <dcterms:created xsi:type="dcterms:W3CDTF">2020-06-15T03:41:59Z</dcterms:created>
  <dcterms:modified xsi:type="dcterms:W3CDTF">2021-09-21T00:08:28Z</dcterms:modified>
</cp:coreProperties>
</file>