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7"/>
  </p:notesMasterIdLst>
  <p:sldIdLst>
    <p:sldId id="2561" r:id="rId5"/>
    <p:sldId id="2583" r:id="rId6"/>
    <p:sldId id="2562" r:id="rId7"/>
    <p:sldId id="2563" r:id="rId8"/>
    <p:sldId id="2564" r:id="rId9"/>
    <p:sldId id="2565" r:id="rId10"/>
    <p:sldId id="2566" r:id="rId11"/>
    <p:sldId id="2567" r:id="rId12"/>
    <p:sldId id="2568" r:id="rId13"/>
    <p:sldId id="2569" r:id="rId14"/>
    <p:sldId id="2570" r:id="rId15"/>
    <p:sldId id="2571" r:id="rId16"/>
    <p:sldId id="2572" r:id="rId17"/>
    <p:sldId id="2574" r:id="rId18"/>
    <p:sldId id="2575" r:id="rId19"/>
    <p:sldId id="2576" r:id="rId20"/>
    <p:sldId id="2577" r:id="rId21"/>
    <p:sldId id="2578" r:id="rId22"/>
    <p:sldId id="2579" r:id="rId23"/>
    <p:sldId id="2580" r:id="rId24"/>
    <p:sldId id="2581" r:id="rId25"/>
    <p:sldId id="2582" r:id="rId26"/>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プリンターのトラブルシューティングマニュアル" id="{8DF8FEA3-3A27-46F4-A553-8E871BDA6AF2}">
          <p14:sldIdLst>
            <p14:sldId id="2561"/>
            <p14:sldId id="2583"/>
            <p14:sldId id="2562"/>
          </p14:sldIdLst>
        </p14:section>
        <p14:section name="プリンターが動作しない" id="{97E034B4-84FF-4EB9-A946-ABCBF7CBE58F}">
          <p14:sldIdLst>
            <p14:sldId id="2563"/>
            <p14:sldId id="2564"/>
            <p14:sldId id="2565"/>
            <p14:sldId id="2566"/>
          </p14:sldIdLst>
        </p14:section>
        <p14:section name="印刷品質の問題" id="{BE6B9328-30D2-48F0-BFA1-2254ADDD9CC5}">
          <p14:sldIdLst>
            <p14:sldId id="2567"/>
            <p14:sldId id="2568"/>
            <p14:sldId id="2569"/>
            <p14:sldId id="2570"/>
          </p14:sldIdLst>
        </p14:section>
        <p14:section name="紙詰まりの解消" id="{E147E6D6-D09D-4C6C-B8D5-335C43CDB266}">
          <p14:sldIdLst>
            <p14:sldId id="2571"/>
            <p14:sldId id="2572"/>
            <p14:sldId id="2574"/>
          </p14:sldIdLst>
        </p14:section>
        <p14:section name="接続の問題" id="{5222CDFF-A544-4288-9239-9812E84BEC70}">
          <p14:sldIdLst>
            <p14:sldId id="2575"/>
            <p14:sldId id="2576"/>
            <p14:sldId id="2577"/>
            <p14:sldId id="2578"/>
          </p14:sldIdLst>
        </p14:section>
        <p14:section name="ソフトウェアの問題" id="{A34912BC-13D0-43CA-89B6-5583A22961A6}">
          <p14:sldIdLst>
            <p14:sldId id="2579"/>
            <p14:sldId id="2580"/>
            <p14:sldId id="2581"/>
            <p14:sldId id="2582"/>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E042303-34D4-4567-8509-59BCFD5A7F75}" v="66" dt="2024-09-02T04:09:44.83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00" autoAdjust="0"/>
    <p:restoredTop sz="96785" autoAdjust="0"/>
  </p:normalViewPr>
  <p:slideViewPr>
    <p:cSldViewPr snapToGrid="0">
      <p:cViewPr>
        <p:scale>
          <a:sx n="50" d="100"/>
          <a:sy n="50" d="100"/>
        </p:scale>
        <p:origin x="1938" y="1752"/>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iori Kuramoto" userId="74b751a2-5bcc-4ce7-a1ea-68894ee8d73e" providerId="ADAL" clId="{1E042303-34D4-4567-8509-59BCFD5A7F75}"/>
    <pc:docChg chg="undo custSel delSld modSld modSection">
      <pc:chgData name="Shiori Kuramoto" userId="74b751a2-5bcc-4ce7-a1ea-68894ee8d73e" providerId="ADAL" clId="{1E042303-34D4-4567-8509-59BCFD5A7F75}" dt="2024-09-02T04:10:10.462" v="268" actId="1076"/>
      <pc:docMkLst>
        <pc:docMk/>
      </pc:docMkLst>
      <pc:sldChg chg="addSp delSp modSp mod">
        <pc:chgData name="Shiori Kuramoto" userId="74b751a2-5bcc-4ce7-a1ea-68894ee8d73e" providerId="ADAL" clId="{1E042303-34D4-4567-8509-59BCFD5A7F75}" dt="2024-09-02T04:10:10.462" v="268" actId="1076"/>
        <pc:sldMkLst>
          <pc:docMk/>
          <pc:sldMk cId="2134951528" sldId="2561"/>
        </pc:sldMkLst>
        <pc:spChg chg="mod">
          <ac:chgData name="Shiori Kuramoto" userId="74b751a2-5bcc-4ce7-a1ea-68894ee8d73e" providerId="ADAL" clId="{1E042303-34D4-4567-8509-59BCFD5A7F75}" dt="2024-09-02T04:10:06.368" v="267" actId="1076"/>
          <ac:spMkLst>
            <pc:docMk/>
            <pc:sldMk cId="2134951528" sldId="2561"/>
            <ac:spMk id="2" creationId="{ADA34B44-FE98-15C3-42BE-523CDEDE1A71}"/>
          </ac:spMkLst>
        </pc:spChg>
        <pc:spChg chg="mod">
          <ac:chgData name="Shiori Kuramoto" userId="74b751a2-5bcc-4ce7-a1ea-68894ee8d73e" providerId="ADAL" clId="{1E042303-34D4-4567-8509-59BCFD5A7F75}" dt="2024-09-02T04:10:10.462" v="268" actId="1076"/>
          <ac:spMkLst>
            <pc:docMk/>
            <pc:sldMk cId="2134951528" sldId="2561"/>
            <ac:spMk id="3" creationId="{A36AB3B7-5B0F-E9E8-EB35-864690F62DF1}"/>
          </ac:spMkLst>
        </pc:spChg>
        <pc:spChg chg="add">
          <ac:chgData name="Shiori Kuramoto" userId="74b751a2-5bcc-4ce7-a1ea-68894ee8d73e" providerId="ADAL" clId="{1E042303-34D4-4567-8509-59BCFD5A7F75}" dt="2024-09-02T03:58:54.913" v="164"/>
          <ac:spMkLst>
            <pc:docMk/>
            <pc:sldMk cId="2134951528" sldId="2561"/>
            <ac:spMk id="5" creationId="{D28B1B7A-DF9F-87DB-A659-3CE551111129}"/>
          </ac:spMkLst>
        </pc:spChg>
        <pc:spChg chg="add del mod">
          <ac:chgData name="Shiori Kuramoto" userId="74b751a2-5bcc-4ce7-a1ea-68894ee8d73e" providerId="ADAL" clId="{1E042303-34D4-4567-8509-59BCFD5A7F75}" dt="2024-09-02T03:59:06.524" v="167" actId="478"/>
          <ac:spMkLst>
            <pc:docMk/>
            <pc:sldMk cId="2134951528" sldId="2561"/>
            <ac:spMk id="6" creationId="{1B6496AE-25EE-9884-4B04-C46C4BB48E8F}"/>
          </ac:spMkLst>
        </pc:spChg>
        <pc:picChg chg="del">
          <ac:chgData name="Shiori Kuramoto" userId="74b751a2-5bcc-4ce7-a1ea-68894ee8d73e" providerId="ADAL" clId="{1E042303-34D4-4567-8509-59BCFD5A7F75}" dt="2024-09-02T03:58:53.809" v="163" actId="478"/>
          <ac:picMkLst>
            <pc:docMk/>
            <pc:sldMk cId="2134951528" sldId="2561"/>
            <ac:picMk id="4" creationId="{D280FA6B-0D71-490E-B7E6-84E00F38958C}"/>
          </ac:picMkLst>
        </pc:picChg>
        <pc:picChg chg="add del mod">
          <ac:chgData name="Shiori Kuramoto" userId="74b751a2-5bcc-4ce7-a1ea-68894ee8d73e" providerId="ADAL" clId="{1E042303-34D4-4567-8509-59BCFD5A7F75}" dt="2024-09-02T04:07:47.066" v="212" actId="478"/>
          <ac:picMkLst>
            <pc:docMk/>
            <pc:sldMk cId="2134951528" sldId="2561"/>
            <ac:picMk id="8" creationId="{CEF63291-F0F7-7C1D-97F0-0A738B87D6AB}"/>
          </ac:picMkLst>
        </pc:picChg>
        <pc:picChg chg="add mod ord modCrop">
          <ac:chgData name="Shiori Kuramoto" userId="74b751a2-5bcc-4ce7-a1ea-68894ee8d73e" providerId="ADAL" clId="{1E042303-34D4-4567-8509-59BCFD5A7F75}" dt="2024-09-02T04:09:58.411" v="266" actId="732"/>
          <ac:picMkLst>
            <pc:docMk/>
            <pc:sldMk cId="2134951528" sldId="2561"/>
            <ac:picMk id="12" creationId="{3427F018-DC8C-3577-4567-EDB32F7B5B7F}"/>
          </ac:picMkLst>
        </pc:picChg>
        <pc:picChg chg="add del mod">
          <ac:chgData name="Shiori Kuramoto" userId="74b751a2-5bcc-4ce7-a1ea-68894ee8d73e" providerId="ADAL" clId="{1E042303-34D4-4567-8509-59BCFD5A7F75}" dt="2024-09-02T04:09:44.838" v="264" actId="478"/>
          <ac:picMkLst>
            <pc:docMk/>
            <pc:sldMk cId="2134951528" sldId="2561"/>
            <ac:picMk id="1030" creationId="{0D03DF24-1DA6-ABB7-F9DC-10B2F0E45795}"/>
          </ac:picMkLst>
        </pc:picChg>
      </pc:sldChg>
      <pc:sldChg chg="modSp mod">
        <pc:chgData name="Shiori Kuramoto" userId="74b751a2-5bcc-4ce7-a1ea-68894ee8d73e" providerId="ADAL" clId="{1E042303-34D4-4567-8509-59BCFD5A7F75}" dt="2024-09-02T03:59:56.095" v="190" actId="20577"/>
        <pc:sldMkLst>
          <pc:docMk/>
          <pc:sldMk cId="927352480" sldId="2562"/>
        </pc:sldMkLst>
        <pc:spChg chg="mod">
          <ac:chgData name="Shiori Kuramoto" userId="74b751a2-5bcc-4ce7-a1ea-68894ee8d73e" providerId="ADAL" clId="{1E042303-34D4-4567-8509-59BCFD5A7F75}" dt="2024-09-02T03:59:56.095" v="190" actId="20577"/>
          <ac:spMkLst>
            <pc:docMk/>
            <pc:sldMk cId="927352480" sldId="2562"/>
            <ac:spMk id="2" creationId="{7522EAFA-AC5B-B5A1-8FF2-CA95CED11D9C}"/>
          </ac:spMkLst>
        </pc:spChg>
      </pc:sldChg>
      <pc:sldChg chg="modSp">
        <pc:chgData name="Shiori Kuramoto" userId="74b751a2-5bcc-4ce7-a1ea-68894ee8d73e" providerId="ADAL" clId="{1E042303-34D4-4567-8509-59BCFD5A7F75}" dt="2024-08-29T00:56:14.954" v="1" actId="404"/>
        <pc:sldMkLst>
          <pc:docMk/>
          <pc:sldMk cId="4175546024" sldId="2569"/>
        </pc:sldMkLst>
        <pc:spChg chg="mod">
          <ac:chgData name="Shiori Kuramoto" userId="74b751a2-5bcc-4ce7-a1ea-68894ee8d73e" providerId="ADAL" clId="{1E042303-34D4-4567-8509-59BCFD5A7F75}" dt="2024-08-29T00:56:14.954" v="1" actId="404"/>
          <ac:spMkLst>
            <pc:docMk/>
            <pc:sldMk cId="4175546024" sldId="2569"/>
            <ac:spMk id="4" creationId="{38BE92DE-4102-9434-00C8-EC8646144F84}"/>
          </ac:spMkLst>
        </pc:spChg>
      </pc:sldChg>
      <pc:sldChg chg="modSp mod">
        <pc:chgData name="Shiori Kuramoto" userId="74b751a2-5bcc-4ce7-a1ea-68894ee8d73e" providerId="ADAL" clId="{1E042303-34D4-4567-8509-59BCFD5A7F75}" dt="2024-08-29T01:00:51.493" v="34" actId="20577"/>
        <pc:sldMkLst>
          <pc:docMk/>
          <pc:sldMk cId="2918954703" sldId="2570"/>
        </pc:sldMkLst>
        <pc:spChg chg="mod">
          <ac:chgData name="Shiori Kuramoto" userId="74b751a2-5bcc-4ce7-a1ea-68894ee8d73e" providerId="ADAL" clId="{1E042303-34D4-4567-8509-59BCFD5A7F75}" dt="2024-08-29T01:00:51.493" v="34" actId="20577"/>
          <ac:spMkLst>
            <pc:docMk/>
            <pc:sldMk cId="2918954703" sldId="2570"/>
            <ac:spMk id="4" creationId="{8EB177E5-AFA1-985E-09A4-B0141AF94029}"/>
          </ac:spMkLst>
        </pc:spChg>
        <pc:picChg chg="mod">
          <ac:chgData name="Shiori Kuramoto" userId="74b751a2-5bcc-4ce7-a1ea-68894ee8d73e" providerId="ADAL" clId="{1E042303-34D4-4567-8509-59BCFD5A7F75}" dt="2024-08-29T00:56:18.446" v="2" actId="14100"/>
          <ac:picMkLst>
            <pc:docMk/>
            <pc:sldMk cId="2918954703" sldId="2570"/>
            <ac:picMk id="5" creationId="{6E73F301-4A8C-43F8-8B17-6DA39311E62C}"/>
          </ac:picMkLst>
        </pc:picChg>
      </pc:sldChg>
      <pc:sldChg chg="addSp modSp mod modAnim">
        <pc:chgData name="Shiori Kuramoto" userId="74b751a2-5bcc-4ce7-a1ea-68894ee8d73e" providerId="ADAL" clId="{1E042303-34D4-4567-8509-59BCFD5A7F75}" dt="2024-09-02T03:54:34.845" v="158" actId="1076"/>
        <pc:sldMkLst>
          <pc:docMk/>
          <pc:sldMk cId="1179432497" sldId="2572"/>
        </pc:sldMkLst>
        <pc:spChg chg="mod">
          <ac:chgData name="Shiori Kuramoto" userId="74b751a2-5bcc-4ce7-a1ea-68894ee8d73e" providerId="ADAL" clId="{1E042303-34D4-4567-8509-59BCFD5A7F75}" dt="2024-09-02T03:54:21.032" v="154" actId="1076"/>
          <ac:spMkLst>
            <pc:docMk/>
            <pc:sldMk cId="1179432497" sldId="2572"/>
            <ac:spMk id="2" creationId="{DAD72B8E-D9FA-7AB6-6014-3D127ADD4B9E}"/>
          </ac:spMkLst>
        </pc:spChg>
        <pc:spChg chg="mod">
          <ac:chgData name="Shiori Kuramoto" userId="74b751a2-5bcc-4ce7-a1ea-68894ee8d73e" providerId="ADAL" clId="{1E042303-34D4-4567-8509-59BCFD5A7F75}" dt="2024-09-02T03:54:25.082" v="156" actId="6549"/>
          <ac:spMkLst>
            <pc:docMk/>
            <pc:sldMk cId="1179432497" sldId="2572"/>
            <ac:spMk id="3" creationId="{01A3B52E-66C1-8992-FD9B-528CD40DCE29}"/>
          </ac:spMkLst>
        </pc:spChg>
        <pc:spChg chg="add mod">
          <ac:chgData name="Shiori Kuramoto" userId="74b751a2-5bcc-4ce7-a1ea-68894ee8d73e" providerId="ADAL" clId="{1E042303-34D4-4567-8509-59BCFD5A7F75}" dt="2024-09-02T03:54:21.032" v="154" actId="1076"/>
          <ac:spMkLst>
            <pc:docMk/>
            <pc:sldMk cId="1179432497" sldId="2572"/>
            <ac:spMk id="4" creationId="{BFA23F3A-39EE-F0B6-ABBD-A13CAC70DC38}"/>
          </ac:spMkLst>
        </pc:spChg>
        <pc:spChg chg="add mod">
          <ac:chgData name="Shiori Kuramoto" userId="74b751a2-5bcc-4ce7-a1ea-68894ee8d73e" providerId="ADAL" clId="{1E042303-34D4-4567-8509-59BCFD5A7F75}" dt="2024-09-02T03:54:34.845" v="158" actId="1076"/>
          <ac:spMkLst>
            <pc:docMk/>
            <pc:sldMk cId="1179432497" sldId="2572"/>
            <ac:spMk id="5" creationId="{FFA81CEB-DFB6-4D7A-E705-3B947738B05F}"/>
          </ac:spMkLst>
        </pc:spChg>
        <pc:spChg chg="add mod">
          <ac:chgData name="Shiori Kuramoto" userId="74b751a2-5bcc-4ce7-a1ea-68894ee8d73e" providerId="ADAL" clId="{1E042303-34D4-4567-8509-59BCFD5A7F75}" dt="2024-09-02T03:54:14.177" v="153" actId="1076"/>
          <ac:spMkLst>
            <pc:docMk/>
            <pc:sldMk cId="1179432497" sldId="2572"/>
            <ac:spMk id="7" creationId="{81BC6AAA-CD4D-9E67-409A-05ADA7DE9668}"/>
          </ac:spMkLst>
        </pc:spChg>
        <pc:picChg chg="add mod">
          <ac:chgData name="Shiori Kuramoto" userId="74b751a2-5bcc-4ce7-a1ea-68894ee8d73e" providerId="ADAL" clId="{1E042303-34D4-4567-8509-59BCFD5A7F75}" dt="2024-08-29T01:03:32.401" v="66" actId="1076"/>
          <ac:picMkLst>
            <pc:docMk/>
            <pc:sldMk cId="1179432497" sldId="2572"/>
            <ac:picMk id="6" creationId="{E0239075-64D3-7291-38C4-292DE436A277}"/>
          </ac:picMkLst>
        </pc:picChg>
      </pc:sldChg>
      <pc:sldChg chg="addSp delSp modSp del mod delAnim">
        <pc:chgData name="Shiori Kuramoto" userId="74b751a2-5bcc-4ce7-a1ea-68894ee8d73e" providerId="ADAL" clId="{1E042303-34D4-4567-8509-59BCFD5A7F75}" dt="2024-08-29T04:43:41.183" v="85" actId="47"/>
        <pc:sldMkLst>
          <pc:docMk/>
          <pc:sldMk cId="2793722916" sldId="2573"/>
        </pc:sldMkLst>
        <pc:spChg chg="del">
          <ac:chgData name="Shiori Kuramoto" userId="74b751a2-5bcc-4ce7-a1ea-68894ee8d73e" providerId="ADAL" clId="{1E042303-34D4-4567-8509-59BCFD5A7F75}" dt="2024-08-29T01:01:24.522" v="38" actId="21"/>
          <ac:spMkLst>
            <pc:docMk/>
            <pc:sldMk cId="2793722916" sldId="2573"/>
            <ac:spMk id="2" creationId="{BFA23F3A-39EE-F0B6-ABBD-A13CAC70DC38}"/>
          </ac:spMkLst>
        </pc:spChg>
        <pc:spChg chg="del">
          <ac:chgData name="Shiori Kuramoto" userId="74b751a2-5bcc-4ce7-a1ea-68894ee8d73e" providerId="ADAL" clId="{1E042303-34D4-4567-8509-59BCFD5A7F75}" dt="2024-08-29T01:01:24.522" v="38" actId="21"/>
          <ac:spMkLst>
            <pc:docMk/>
            <pc:sldMk cId="2793722916" sldId="2573"/>
            <ac:spMk id="4" creationId="{FFA81CEB-DFB6-4D7A-E705-3B947738B05F}"/>
          </ac:spMkLst>
        </pc:spChg>
        <pc:spChg chg="add mod">
          <ac:chgData name="Shiori Kuramoto" userId="74b751a2-5bcc-4ce7-a1ea-68894ee8d73e" providerId="ADAL" clId="{1E042303-34D4-4567-8509-59BCFD5A7F75}" dt="2024-08-29T01:01:24.522" v="38" actId="21"/>
          <ac:spMkLst>
            <pc:docMk/>
            <pc:sldMk cId="2793722916" sldId="2573"/>
            <ac:spMk id="6" creationId="{E3B3D392-8145-B81C-50DC-C77F93AF183E}"/>
          </ac:spMkLst>
        </pc:spChg>
        <pc:spChg chg="add mod">
          <ac:chgData name="Shiori Kuramoto" userId="74b751a2-5bcc-4ce7-a1ea-68894ee8d73e" providerId="ADAL" clId="{1E042303-34D4-4567-8509-59BCFD5A7F75}" dt="2024-08-29T01:01:24.522" v="38" actId="21"/>
          <ac:spMkLst>
            <pc:docMk/>
            <pc:sldMk cId="2793722916" sldId="2573"/>
            <ac:spMk id="8" creationId="{A67F1564-09BA-FE78-B92C-59761A689536}"/>
          </ac:spMkLst>
        </pc:spChg>
      </pc:sldChg>
      <pc:sldChg chg="modSp mod">
        <pc:chgData name="Shiori Kuramoto" userId="74b751a2-5bcc-4ce7-a1ea-68894ee8d73e" providerId="ADAL" clId="{1E042303-34D4-4567-8509-59BCFD5A7F75}" dt="2024-08-29T01:03:18.115" v="62" actId="1076"/>
        <pc:sldMkLst>
          <pc:docMk/>
          <pc:sldMk cId="1694189832" sldId="2574"/>
        </pc:sldMkLst>
        <pc:spChg chg="mod">
          <ac:chgData name="Shiori Kuramoto" userId="74b751a2-5bcc-4ce7-a1ea-68894ee8d73e" providerId="ADAL" clId="{1E042303-34D4-4567-8509-59BCFD5A7F75}" dt="2024-08-29T01:03:18.115" v="62" actId="1076"/>
          <ac:spMkLst>
            <pc:docMk/>
            <pc:sldMk cId="1694189832" sldId="2574"/>
            <ac:spMk id="4" creationId="{DB9CBDBD-820D-C066-C562-5260AD20C934}"/>
          </ac:spMkLst>
        </pc:spChg>
        <pc:picChg chg="mod">
          <ac:chgData name="Shiori Kuramoto" userId="74b751a2-5bcc-4ce7-a1ea-68894ee8d73e" providerId="ADAL" clId="{1E042303-34D4-4567-8509-59BCFD5A7F75}" dt="2024-08-29T01:03:08.882" v="58" actId="14100"/>
          <ac:picMkLst>
            <pc:docMk/>
            <pc:sldMk cId="1694189832" sldId="2574"/>
            <ac:picMk id="5" creationId="{C037C288-ED1E-4DEF-A027-457DC3113269}"/>
          </ac:picMkLst>
        </pc:picChg>
      </pc:sldChg>
      <pc:sldChg chg="modSp mod">
        <pc:chgData name="Shiori Kuramoto" userId="74b751a2-5bcc-4ce7-a1ea-68894ee8d73e" providerId="ADAL" clId="{1E042303-34D4-4567-8509-59BCFD5A7F75}" dt="2024-08-30T06:23:08.691" v="109" actId="403"/>
        <pc:sldMkLst>
          <pc:docMk/>
          <pc:sldMk cId="1331753480" sldId="2576"/>
        </pc:sldMkLst>
        <pc:spChg chg="mod">
          <ac:chgData name="Shiori Kuramoto" userId="74b751a2-5bcc-4ce7-a1ea-68894ee8d73e" providerId="ADAL" clId="{1E042303-34D4-4567-8509-59BCFD5A7F75}" dt="2024-08-30T06:23:08.691" v="109" actId="403"/>
          <ac:spMkLst>
            <pc:docMk/>
            <pc:sldMk cId="1331753480" sldId="2576"/>
            <ac:spMk id="4" creationId="{FFFB266C-962B-56C8-0441-E64E93ED6E44}"/>
          </ac:spMkLst>
        </pc:spChg>
        <pc:picChg chg="mod">
          <ac:chgData name="Shiori Kuramoto" userId="74b751a2-5bcc-4ce7-a1ea-68894ee8d73e" providerId="ADAL" clId="{1E042303-34D4-4567-8509-59BCFD5A7F75}" dt="2024-08-29T07:53:19.202" v="86" actId="14100"/>
          <ac:picMkLst>
            <pc:docMk/>
            <pc:sldMk cId="1331753480" sldId="2576"/>
            <ac:picMk id="5" creationId="{DC16254D-3926-47B1-A569-5036E93A9CE5}"/>
          </ac:picMkLst>
        </pc:picChg>
      </pc:sldChg>
      <pc:sldChg chg="modSp mod">
        <pc:chgData name="Shiori Kuramoto" userId="74b751a2-5bcc-4ce7-a1ea-68894ee8d73e" providerId="ADAL" clId="{1E042303-34D4-4567-8509-59BCFD5A7F75}" dt="2024-08-30T06:23:00.873" v="107" actId="403"/>
        <pc:sldMkLst>
          <pc:docMk/>
          <pc:sldMk cId="988888244" sldId="2577"/>
        </pc:sldMkLst>
        <pc:spChg chg="mod">
          <ac:chgData name="Shiori Kuramoto" userId="74b751a2-5bcc-4ce7-a1ea-68894ee8d73e" providerId="ADAL" clId="{1E042303-34D4-4567-8509-59BCFD5A7F75}" dt="2024-08-30T06:23:00.873" v="107" actId="403"/>
          <ac:spMkLst>
            <pc:docMk/>
            <pc:sldMk cId="988888244" sldId="2577"/>
            <ac:spMk id="4" creationId="{03018D03-073D-3E67-FA60-6ECD55C0C499}"/>
          </ac:spMkLst>
        </pc:spChg>
        <pc:picChg chg="mod">
          <ac:chgData name="Shiori Kuramoto" userId="74b751a2-5bcc-4ce7-a1ea-68894ee8d73e" providerId="ADAL" clId="{1E042303-34D4-4567-8509-59BCFD5A7F75}" dt="2024-08-29T08:20:02.267" v="92" actId="14100"/>
          <ac:picMkLst>
            <pc:docMk/>
            <pc:sldMk cId="988888244" sldId="2577"/>
            <ac:picMk id="5" creationId="{B128650D-B26E-4F06-904D-9A35F84B98B1}"/>
          </ac:picMkLst>
        </pc:picChg>
      </pc:sldChg>
      <pc:sldChg chg="modSp mod">
        <pc:chgData name="Shiori Kuramoto" userId="74b751a2-5bcc-4ce7-a1ea-68894ee8d73e" providerId="ADAL" clId="{1E042303-34D4-4567-8509-59BCFD5A7F75}" dt="2024-08-30T06:18:09.706" v="106" actId="12"/>
        <pc:sldMkLst>
          <pc:docMk/>
          <pc:sldMk cId="4250332432" sldId="2578"/>
        </pc:sldMkLst>
        <pc:spChg chg="mod">
          <ac:chgData name="Shiori Kuramoto" userId="74b751a2-5bcc-4ce7-a1ea-68894ee8d73e" providerId="ADAL" clId="{1E042303-34D4-4567-8509-59BCFD5A7F75}" dt="2024-08-30T06:18:09.706" v="106" actId="12"/>
          <ac:spMkLst>
            <pc:docMk/>
            <pc:sldMk cId="4250332432" sldId="2578"/>
            <ac:spMk id="4" creationId="{57E82983-634D-9983-09D4-48E10E2ABE15}"/>
          </ac:spMkLst>
        </pc:spChg>
        <pc:picChg chg="mod">
          <ac:chgData name="Shiori Kuramoto" userId="74b751a2-5bcc-4ce7-a1ea-68894ee8d73e" providerId="ADAL" clId="{1E042303-34D4-4567-8509-59BCFD5A7F75}" dt="2024-08-29T08:20:10.847" v="96" actId="14100"/>
          <ac:picMkLst>
            <pc:docMk/>
            <pc:sldMk cId="4250332432" sldId="2578"/>
            <ac:picMk id="5" creationId="{9457BD53-9ACD-4F4D-B3C4-99E7ECA8BA96}"/>
          </ac:picMkLst>
        </pc:picChg>
      </pc:sldChg>
      <pc:sldChg chg="modSp mod">
        <pc:chgData name="Shiori Kuramoto" userId="74b751a2-5bcc-4ce7-a1ea-68894ee8d73e" providerId="ADAL" clId="{1E042303-34D4-4567-8509-59BCFD5A7F75}" dt="2024-09-02T03:53:24.529" v="115" actId="1076"/>
        <pc:sldMkLst>
          <pc:docMk/>
          <pc:sldMk cId="490756483" sldId="2580"/>
        </pc:sldMkLst>
        <pc:spChg chg="mod">
          <ac:chgData name="Shiori Kuramoto" userId="74b751a2-5bcc-4ce7-a1ea-68894ee8d73e" providerId="ADAL" clId="{1E042303-34D4-4567-8509-59BCFD5A7F75}" dt="2024-09-02T03:53:24.529" v="115" actId="1076"/>
          <ac:spMkLst>
            <pc:docMk/>
            <pc:sldMk cId="490756483" sldId="2580"/>
            <ac:spMk id="4" creationId="{EEB3669F-FA2A-6D94-3789-7E0C5357ED63}"/>
          </ac:spMkLst>
        </pc:spChg>
        <pc:picChg chg="mod">
          <ac:chgData name="Shiori Kuramoto" userId="74b751a2-5bcc-4ce7-a1ea-68894ee8d73e" providerId="ADAL" clId="{1E042303-34D4-4567-8509-59BCFD5A7F75}" dt="2024-09-02T03:53:12.825" v="111" actId="14100"/>
          <ac:picMkLst>
            <pc:docMk/>
            <pc:sldMk cId="490756483" sldId="2580"/>
            <ac:picMk id="5" creationId="{946047F1-C55A-4878-A936-A552B0EB19F9}"/>
          </ac:picMkLst>
        </pc:picChg>
      </pc:sldChg>
      <pc:sldChg chg="modSp mod">
        <pc:chgData name="Shiori Kuramoto" userId="74b751a2-5bcc-4ce7-a1ea-68894ee8d73e" providerId="ADAL" clId="{1E042303-34D4-4567-8509-59BCFD5A7F75}" dt="2024-09-02T03:53:42.324" v="119" actId="1076"/>
        <pc:sldMkLst>
          <pc:docMk/>
          <pc:sldMk cId="3317487601" sldId="2581"/>
        </pc:sldMkLst>
        <pc:spChg chg="mod">
          <ac:chgData name="Shiori Kuramoto" userId="74b751a2-5bcc-4ce7-a1ea-68894ee8d73e" providerId="ADAL" clId="{1E042303-34D4-4567-8509-59BCFD5A7F75}" dt="2024-09-02T03:53:42.324" v="119" actId="1076"/>
          <ac:spMkLst>
            <pc:docMk/>
            <pc:sldMk cId="3317487601" sldId="2581"/>
            <ac:spMk id="4" creationId="{3082A40F-809F-0892-A095-94ECC52882BA}"/>
          </ac:spMkLst>
        </pc:spChg>
        <pc:picChg chg="mod">
          <ac:chgData name="Shiori Kuramoto" userId="74b751a2-5bcc-4ce7-a1ea-68894ee8d73e" providerId="ADAL" clId="{1E042303-34D4-4567-8509-59BCFD5A7F75}" dt="2024-09-02T03:53:28.371" v="116" actId="14100"/>
          <ac:picMkLst>
            <pc:docMk/>
            <pc:sldMk cId="3317487601" sldId="2581"/>
            <ac:picMk id="5" creationId="{E7887B5C-A08F-49B1-A58B-3C2805DBA84E}"/>
          </ac:picMkLst>
        </pc:picChg>
      </pc:sldChg>
      <pc:sldChg chg="modSp mod">
        <pc:chgData name="Shiori Kuramoto" userId="74b751a2-5bcc-4ce7-a1ea-68894ee8d73e" providerId="ADAL" clId="{1E042303-34D4-4567-8509-59BCFD5A7F75}" dt="2024-09-02T03:55:03.037" v="162" actId="20577"/>
        <pc:sldMkLst>
          <pc:docMk/>
          <pc:sldMk cId="305266069" sldId="2582"/>
        </pc:sldMkLst>
        <pc:spChg chg="mod">
          <ac:chgData name="Shiori Kuramoto" userId="74b751a2-5bcc-4ce7-a1ea-68894ee8d73e" providerId="ADAL" clId="{1E042303-34D4-4567-8509-59BCFD5A7F75}" dt="2024-09-02T03:55:03.037" v="162" actId="20577"/>
          <ac:spMkLst>
            <pc:docMk/>
            <pc:sldMk cId="305266069" sldId="2582"/>
            <ac:spMk id="4" creationId="{88D5AA71-8D1B-F740-CCF8-D9026898E817}"/>
          </ac:spMkLst>
        </pc:spChg>
        <pc:picChg chg="mod">
          <ac:chgData name="Shiori Kuramoto" userId="74b751a2-5bcc-4ce7-a1ea-68894ee8d73e" providerId="ADAL" clId="{1E042303-34D4-4567-8509-59BCFD5A7F75}" dt="2024-09-02T03:54:57.946" v="159" actId="14100"/>
          <ac:picMkLst>
            <pc:docMk/>
            <pc:sldMk cId="305266069" sldId="2582"/>
            <ac:picMk id="5" creationId="{42D3F16B-D018-4A0B-A143-40370F0B09D8}"/>
          </ac:picMkLst>
        </pc:picChg>
      </pc:sldChg>
      <pc:sldChg chg="modSp mod">
        <pc:chgData name="Shiori Kuramoto" userId="74b751a2-5bcc-4ce7-a1ea-68894ee8d73e" providerId="ADAL" clId="{1E042303-34D4-4567-8509-59BCFD5A7F75}" dt="2024-09-02T04:00:11.591" v="200" actId="1076"/>
        <pc:sldMkLst>
          <pc:docMk/>
          <pc:sldMk cId="3052031030" sldId="2583"/>
        </pc:sldMkLst>
        <pc:spChg chg="mod">
          <ac:chgData name="Shiori Kuramoto" userId="74b751a2-5bcc-4ce7-a1ea-68894ee8d73e" providerId="ADAL" clId="{1E042303-34D4-4567-8509-59BCFD5A7F75}" dt="2024-09-02T04:00:11.591" v="200" actId="1076"/>
          <ac:spMkLst>
            <pc:docMk/>
            <pc:sldMk cId="3052031030" sldId="2583"/>
            <ac:spMk id="3" creationId="{5D41AFFD-A9A1-0952-7E79-2941BA15350E}"/>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62E9C5-A8FE-4509-8B58-005D7B466DB8}" type="datetimeFigureOut">
              <a:rPr kumimoji="1" lang="ja-JP" altLang="en-US" smtClean="0"/>
              <a:t>2024/8/30</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47BF1BE-1438-406A-A439-EA3344EFEDAD}" type="slidenum">
              <a:rPr kumimoji="1" lang="ja-JP" altLang="en-US" smtClean="0"/>
              <a:t>‹#›</a:t>
            </a:fld>
            <a:endParaRPr kumimoji="1" lang="ja-JP" altLang="en-US"/>
          </a:p>
        </p:txBody>
      </p:sp>
    </p:spTree>
    <p:extLst>
      <p:ext uri="{BB962C8B-B14F-4D97-AF65-F5344CB8AC3E}">
        <p14:creationId xmlns:p14="http://schemas.microsoft.com/office/powerpoint/2010/main" val="354738229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このプレゼンテーションでは、プリンタートラブルシューティングマニュアルを提供します。トラブルシューティングのための一般的な問題が含まれています。</a:t>
            </a:r>
            <a:endParaRPr kumimoji="1" lang="ja-JP" altLang="en-US"/>
          </a:p>
        </p:txBody>
      </p:sp>
      <p:sp>
        <p:nvSpPr>
          <p:cNvPr id="4" name="スライド番号プレースホルダー 3"/>
          <p:cNvSpPr>
            <a:spLocks noGrp="1"/>
          </p:cNvSpPr>
          <p:nvPr>
            <p:ph type="sldNum" sz="quarter" idx="5"/>
          </p:nvPr>
        </p:nvSpPr>
        <p:spPr/>
        <p:txBody>
          <a:bodyPr/>
          <a:lstStyle/>
          <a:p>
            <a:fld id="{E286824F-A182-4411-942E-C2106B508F0D}" type="slidenum">
              <a:rPr kumimoji="1" lang="ja-JP" altLang="en-US" smtClean="0"/>
              <a:t>1</a:t>
            </a:fld>
            <a:endParaRPr kumimoji="1" lang="ja-JP" altLang="en-US"/>
          </a:p>
        </p:txBody>
      </p:sp>
    </p:spTree>
    <p:extLst>
      <p:ext uri="{BB962C8B-B14F-4D97-AF65-F5344CB8AC3E}">
        <p14:creationId xmlns:p14="http://schemas.microsoft.com/office/powerpoint/2010/main" val="38333111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プリンターの印刷品質に問題がある場合、用紙の種類と設定を確認してください。正しい用紙と設定を使用することで、印刷品質を最適化できます。</a:t>
            </a:r>
            <a:endParaRPr kumimoji="1" lang="ja-JP" altLang="en-US"/>
          </a:p>
        </p:txBody>
      </p:sp>
      <p:sp>
        <p:nvSpPr>
          <p:cNvPr id="4" name="スライド番号プレースホルダー 3"/>
          <p:cNvSpPr>
            <a:spLocks noGrp="1"/>
          </p:cNvSpPr>
          <p:nvPr>
            <p:ph type="sldNum" sz="quarter" idx="5"/>
          </p:nvPr>
        </p:nvSpPr>
        <p:spPr/>
        <p:txBody>
          <a:bodyPr/>
          <a:lstStyle/>
          <a:p>
            <a:fld id="{E286824F-A182-4411-942E-C2106B508F0D}" type="slidenum">
              <a:rPr kumimoji="1" lang="ja-JP" altLang="en-US" smtClean="0"/>
              <a:t>11</a:t>
            </a:fld>
            <a:endParaRPr kumimoji="1" lang="ja-JP" altLang="en-US"/>
          </a:p>
        </p:txBody>
      </p:sp>
    </p:spTree>
    <p:extLst>
      <p:ext uri="{BB962C8B-B14F-4D97-AF65-F5344CB8AC3E}">
        <p14:creationId xmlns:p14="http://schemas.microsoft.com/office/powerpoint/2010/main" val="20016678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プリンターに紙詰まりが起こった場合、まず詰まりの場所を特定してください。次に、詰まった紙を取り出し、予防策とメンテナンスを実施してください。</a:t>
            </a:r>
            <a:endParaRPr kumimoji="1" lang="ja-JP" altLang="en-US"/>
          </a:p>
        </p:txBody>
      </p:sp>
      <p:sp>
        <p:nvSpPr>
          <p:cNvPr id="4" name="スライド番号プレースホルダー 3"/>
          <p:cNvSpPr>
            <a:spLocks noGrp="1"/>
          </p:cNvSpPr>
          <p:nvPr>
            <p:ph type="sldNum" sz="quarter" idx="5"/>
          </p:nvPr>
        </p:nvSpPr>
        <p:spPr/>
        <p:txBody>
          <a:bodyPr/>
          <a:lstStyle/>
          <a:p>
            <a:fld id="{E286824F-A182-4411-942E-C2106B508F0D}" type="slidenum">
              <a:rPr kumimoji="1" lang="ja-JP" altLang="en-US" smtClean="0"/>
              <a:t>12</a:t>
            </a:fld>
            <a:endParaRPr kumimoji="1" lang="ja-JP" altLang="en-US"/>
          </a:p>
        </p:txBody>
      </p:sp>
    </p:spTree>
    <p:extLst>
      <p:ext uri="{BB962C8B-B14F-4D97-AF65-F5344CB8AC3E}">
        <p14:creationId xmlns:p14="http://schemas.microsoft.com/office/powerpoint/2010/main" val="20888851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プリンターに紙詰まりが発生した場合、詰まった紙の場所を特定する必要があります。詰まりの場所は、プリンターの画面に表示されます。</a:t>
            </a:r>
            <a:endParaRPr kumimoji="1" lang="ja-JP" altLang="en-US"/>
          </a:p>
        </p:txBody>
      </p:sp>
      <p:sp>
        <p:nvSpPr>
          <p:cNvPr id="4" name="スライド番号プレースホルダー 3"/>
          <p:cNvSpPr>
            <a:spLocks noGrp="1"/>
          </p:cNvSpPr>
          <p:nvPr>
            <p:ph type="sldNum" sz="quarter" idx="5"/>
          </p:nvPr>
        </p:nvSpPr>
        <p:spPr/>
        <p:txBody>
          <a:bodyPr/>
          <a:lstStyle/>
          <a:p>
            <a:fld id="{E286824F-A182-4411-942E-C2106B508F0D}" type="slidenum">
              <a:rPr kumimoji="1" lang="ja-JP" altLang="en-US" smtClean="0"/>
              <a:t>13</a:t>
            </a:fld>
            <a:endParaRPr kumimoji="1" lang="ja-JP" altLang="en-US"/>
          </a:p>
        </p:txBody>
      </p:sp>
    </p:spTree>
    <p:extLst>
      <p:ext uri="{BB962C8B-B14F-4D97-AF65-F5344CB8AC3E}">
        <p14:creationId xmlns:p14="http://schemas.microsoft.com/office/powerpoint/2010/main" val="978285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紙詰まりを予防するために、プリンターを適切にメンテナンスすることが重要です。ハードウェアのクリーニングや用紙の取り扱い方法について、メンテナンスマニュアルを参照してください。</a:t>
            </a:r>
            <a:endParaRPr kumimoji="1" lang="ja-JP" altLang="en-US"/>
          </a:p>
        </p:txBody>
      </p:sp>
      <p:sp>
        <p:nvSpPr>
          <p:cNvPr id="4" name="スライド番号プレースホルダー 3"/>
          <p:cNvSpPr>
            <a:spLocks noGrp="1"/>
          </p:cNvSpPr>
          <p:nvPr>
            <p:ph type="sldNum" sz="quarter" idx="5"/>
          </p:nvPr>
        </p:nvSpPr>
        <p:spPr/>
        <p:txBody>
          <a:bodyPr/>
          <a:lstStyle/>
          <a:p>
            <a:fld id="{E286824F-A182-4411-942E-C2106B508F0D}" type="slidenum">
              <a:rPr kumimoji="1" lang="ja-JP" altLang="en-US" smtClean="0"/>
              <a:t>14</a:t>
            </a:fld>
            <a:endParaRPr kumimoji="1" lang="ja-JP" altLang="en-US"/>
          </a:p>
        </p:txBody>
      </p:sp>
    </p:spTree>
    <p:extLst>
      <p:ext uri="{BB962C8B-B14F-4D97-AF65-F5344CB8AC3E}">
        <p14:creationId xmlns:p14="http://schemas.microsoft.com/office/powerpoint/2010/main" val="1072386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プリンターが接続できない場合、Wi-Fi接続の確認を行い、ネットワーク設定をリセットし、有線接続のトラブルシューティングを行います。</a:t>
            </a:r>
            <a:endParaRPr kumimoji="1" lang="ja-JP" altLang="en-US"/>
          </a:p>
        </p:txBody>
      </p:sp>
      <p:sp>
        <p:nvSpPr>
          <p:cNvPr id="4" name="スライド番号プレースホルダー 3"/>
          <p:cNvSpPr>
            <a:spLocks noGrp="1"/>
          </p:cNvSpPr>
          <p:nvPr>
            <p:ph type="sldNum" sz="quarter" idx="5"/>
          </p:nvPr>
        </p:nvSpPr>
        <p:spPr/>
        <p:txBody>
          <a:bodyPr/>
          <a:lstStyle/>
          <a:p>
            <a:fld id="{E286824F-A182-4411-942E-C2106B508F0D}" type="slidenum">
              <a:rPr kumimoji="1" lang="ja-JP" altLang="en-US" smtClean="0"/>
              <a:t>15</a:t>
            </a:fld>
            <a:endParaRPr kumimoji="1" lang="ja-JP" altLang="en-US"/>
          </a:p>
        </p:txBody>
      </p:sp>
    </p:spTree>
    <p:extLst>
      <p:ext uri="{BB962C8B-B14F-4D97-AF65-F5344CB8AC3E}">
        <p14:creationId xmlns:p14="http://schemas.microsoft.com/office/powerpoint/2010/main" val="6987419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プリンターがWi-Fiに接続できない場合、まずWi-Fi接続が有効になっていることを確認してください。また、ルーターの設定やパスワードが正しいかどうかも確認してください。</a:t>
            </a:r>
            <a:endParaRPr kumimoji="1" lang="ja-JP" altLang="en-US"/>
          </a:p>
        </p:txBody>
      </p:sp>
      <p:sp>
        <p:nvSpPr>
          <p:cNvPr id="4" name="スライド番号プレースホルダー 3"/>
          <p:cNvSpPr>
            <a:spLocks noGrp="1"/>
          </p:cNvSpPr>
          <p:nvPr>
            <p:ph type="sldNum" sz="quarter" idx="5"/>
          </p:nvPr>
        </p:nvSpPr>
        <p:spPr/>
        <p:txBody>
          <a:bodyPr/>
          <a:lstStyle/>
          <a:p>
            <a:fld id="{E286824F-A182-4411-942E-C2106B508F0D}" type="slidenum">
              <a:rPr kumimoji="1" lang="ja-JP" altLang="en-US" smtClean="0"/>
              <a:t>16</a:t>
            </a:fld>
            <a:endParaRPr kumimoji="1" lang="ja-JP" altLang="en-US"/>
          </a:p>
        </p:txBody>
      </p:sp>
    </p:spTree>
    <p:extLst>
      <p:ext uri="{BB962C8B-B14F-4D97-AF65-F5344CB8AC3E}">
        <p14:creationId xmlns:p14="http://schemas.microsoft.com/office/powerpoint/2010/main" val="9932997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プリンターがネットワーク接続に問題がある場合は、ネットワーク設定をリセットして、問題を解決してください。</a:t>
            </a:r>
            <a:endParaRPr kumimoji="1" lang="ja-JP" altLang="en-US"/>
          </a:p>
        </p:txBody>
      </p:sp>
      <p:sp>
        <p:nvSpPr>
          <p:cNvPr id="4" name="スライド番号プレースホルダー 3"/>
          <p:cNvSpPr>
            <a:spLocks noGrp="1"/>
          </p:cNvSpPr>
          <p:nvPr>
            <p:ph type="sldNum" sz="quarter" idx="5"/>
          </p:nvPr>
        </p:nvSpPr>
        <p:spPr/>
        <p:txBody>
          <a:bodyPr/>
          <a:lstStyle/>
          <a:p>
            <a:fld id="{E286824F-A182-4411-942E-C2106B508F0D}" type="slidenum">
              <a:rPr kumimoji="1" lang="ja-JP" altLang="en-US" smtClean="0"/>
              <a:t>17</a:t>
            </a:fld>
            <a:endParaRPr kumimoji="1" lang="ja-JP" altLang="en-US"/>
          </a:p>
        </p:txBody>
      </p:sp>
    </p:spTree>
    <p:extLst>
      <p:ext uri="{BB962C8B-B14F-4D97-AF65-F5344CB8AC3E}">
        <p14:creationId xmlns:p14="http://schemas.microsoft.com/office/powerpoint/2010/main" val="11077119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プリンターが有線接続に問題がある場合、ケーブルが正しく接続されているかどうかを確認してください。また、ネットワークカードが機能しているかどうかも確認してください。</a:t>
            </a:r>
            <a:endParaRPr kumimoji="1" lang="ja-JP" altLang="en-US"/>
          </a:p>
        </p:txBody>
      </p:sp>
      <p:sp>
        <p:nvSpPr>
          <p:cNvPr id="4" name="スライド番号プレースホルダー 3"/>
          <p:cNvSpPr>
            <a:spLocks noGrp="1"/>
          </p:cNvSpPr>
          <p:nvPr>
            <p:ph type="sldNum" sz="quarter" idx="5"/>
          </p:nvPr>
        </p:nvSpPr>
        <p:spPr/>
        <p:txBody>
          <a:bodyPr/>
          <a:lstStyle/>
          <a:p>
            <a:fld id="{E286824F-A182-4411-942E-C2106B508F0D}" type="slidenum">
              <a:rPr kumimoji="1" lang="ja-JP" altLang="en-US" smtClean="0"/>
              <a:t>18</a:t>
            </a:fld>
            <a:endParaRPr kumimoji="1" lang="ja-JP" altLang="en-US"/>
          </a:p>
        </p:txBody>
      </p:sp>
    </p:spTree>
    <p:extLst>
      <p:ext uri="{BB962C8B-B14F-4D97-AF65-F5344CB8AC3E}">
        <p14:creationId xmlns:p14="http://schemas.microsoft.com/office/powerpoint/2010/main" val="25156021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プリンターのソフトウェアに問題がある場合は、ドライバを再インストールし、ファームウェアをアップデートし、エラーメッセージを解析して対処してください。</a:t>
            </a:r>
            <a:endParaRPr kumimoji="1" lang="ja-JP" altLang="en-US"/>
          </a:p>
        </p:txBody>
      </p:sp>
      <p:sp>
        <p:nvSpPr>
          <p:cNvPr id="4" name="スライド番号プレースホルダー 3"/>
          <p:cNvSpPr>
            <a:spLocks noGrp="1"/>
          </p:cNvSpPr>
          <p:nvPr>
            <p:ph type="sldNum" sz="quarter" idx="5"/>
          </p:nvPr>
        </p:nvSpPr>
        <p:spPr/>
        <p:txBody>
          <a:bodyPr/>
          <a:lstStyle/>
          <a:p>
            <a:fld id="{E286824F-A182-4411-942E-C2106B508F0D}" type="slidenum">
              <a:rPr kumimoji="1" lang="ja-JP" altLang="en-US" smtClean="0"/>
              <a:t>19</a:t>
            </a:fld>
            <a:endParaRPr kumimoji="1" lang="ja-JP" altLang="en-US"/>
          </a:p>
        </p:txBody>
      </p:sp>
    </p:spTree>
    <p:extLst>
      <p:ext uri="{BB962C8B-B14F-4D97-AF65-F5344CB8AC3E}">
        <p14:creationId xmlns:p14="http://schemas.microsoft.com/office/powerpoint/2010/main" val="18201504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プリンターのドライバーに問題がある場合、最新のドライバーに更新するか、古いドライバーを再インストールしてください。</a:t>
            </a:r>
            <a:endParaRPr kumimoji="1" lang="ja-JP" altLang="en-US"/>
          </a:p>
        </p:txBody>
      </p:sp>
      <p:sp>
        <p:nvSpPr>
          <p:cNvPr id="4" name="スライド番号プレースホルダー 3"/>
          <p:cNvSpPr>
            <a:spLocks noGrp="1"/>
          </p:cNvSpPr>
          <p:nvPr>
            <p:ph type="sldNum" sz="quarter" idx="5"/>
          </p:nvPr>
        </p:nvSpPr>
        <p:spPr/>
        <p:txBody>
          <a:bodyPr/>
          <a:lstStyle/>
          <a:p>
            <a:fld id="{E286824F-A182-4411-942E-C2106B508F0D}" type="slidenum">
              <a:rPr kumimoji="1" lang="ja-JP" altLang="en-US" smtClean="0"/>
              <a:t>20</a:t>
            </a:fld>
            <a:endParaRPr kumimoji="1" lang="ja-JP" altLang="en-US"/>
          </a:p>
        </p:txBody>
      </p:sp>
    </p:spTree>
    <p:extLst>
      <p:ext uri="{BB962C8B-B14F-4D97-AF65-F5344CB8AC3E}">
        <p14:creationId xmlns:p14="http://schemas.microsoft.com/office/powerpoint/2010/main" val="30969400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このプレゼンテーションの目的は、プリンタートラブルシューティングの一般的な問題に対処するための手順を提供することです。プレゼンテーションは、プリンターの動作しない問題から始め、印刷品質の問題、紙詰まり、接続の問題、そしてソフトウェアの問題に対して提供します。</a:t>
            </a:r>
            <a:endParaRPr kumimoji="1" lang="ja-JP" altLang="en-US"/>
          </a:p>
        </p:txBody>
      </p:sp>
      <p:sp>
        <p:nvSpPr>
          <p:cNvPr id="4" name="スライド番号プレースホルダー 3"/>
          <p:cNvSpPr>
            <a:spLocks noGrp="1"/>
          </p:cNvSpPr>
          <p:nvPr>
            <p:ph type="sldNum" sz="quarter" idx="5"/>
          </p:nvPr>
        </p:nvSpPr>
        <p:spPr/>
        <p:txBody>
          <a:bodyPr/>
          <a:lstStyle/>
          <a:p>
            <a:fld id="{E286824F-A182-4411-942E-C2106B508F0D}" type="slidenum">
              <a:rPr kumimoji="1" lang="ja-JP" altLang="en-US" smtClean="0"/>
              <a:t>3</a:t>
            </a:fld>
            <a:endParaRPr kumimoji="1" lang="ja-JP" altLang="en-US"/>
          </a:p>
        </p:txBody>
      </p:sp>
    </p:spTree>
    <p:extLst>
      <p:ext uri="{BB962C8B-B14F-4D97-AF65-F5344CB8AC3E}">
        <p14:creationId xmlns:p14="http://schemas.microsoft.com/office/powerpoint/2010/main" val="24189039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プリンターのファームウェアに問題がある場合は、最新版に更新してください。アップデートは、プリンターのユーザーマニュアルに従って実行します。</a:t>
            </a:r>
            <a:endParaRPr kumimoji="1" lang="ja-JP" altLang="en-US"/>
          </a:p>
        </p:txBody>
      </p:sp>
      <p:sp>
        <p:nvSpPr>
          <p:cNvPr id="4" name="スライド番号プレースホルダー 3"/>
          <p:cNvSpPr>
            <a:spLocks noGrp="1"/>
          </p:cNvSpPr>
          <p:nvPr>
            <p:ph type="sldNum" sz="quarter" idx="5"/>
          </p:nvPr>
        </p:nvSpPr>
        <p:spPr/>
        <p:txBody>
          <a:bodyPr/>
          <a:lstStyle/>
          <a:p>
            <a:fld id="{E286824F-A182-4411-942E-C2106B508F0D}" type="slidenum">
              <a:rPr kumimoji="1" lang="ja-JP" altLang="en-US" smtClean="0"/>
              <a:t>21</a:t>
            </a:fld>
            <a:endParaRPr kumimoji="1" lang="ja-JP" altLang="en-US"/>
          </a:p>
        </p:txBody>
      </p:sp>
    </p:spTree>
    <p:extLst>
      <p:ext uri="{BB962C8B-B14F-4D97-AF65-F5344CB8AC3E}">
        <p14:creationId xmlns:p14="http://schemas.microsoft.com/office/powerpoint/2010/main" val="34025285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プリンターがエラーメッセージを表示している場合、まずメッセージを解析して、問題を特定してください。解決策は、プリンターのユーザーマニュアルに記載されていることがあります。</a:t>
            </a:r>
            <a:endParaRPr kumimoji="1" lang="ja-JP" altLang="en-US"/>
          </a:p>
        </p:txBody>
      </p:sp>
      <p:sp>
        <p:nvSpPr>
          <p:cNvPr id="4" name="スライド番号プレースホルダー 3"/>
          <p:cNvSpPr>
            <a:spLocks noGrp="1"/>
          </p:cNvSpPr>
          <p:nvPr>
            <p:ph type="sldNum" sz="quarter" idx="5"/>
          </p:nvPr>
        </p:nvSpPr>
        <p:spPr/>
        <p:txBody>
          <a:bodyPr/>
          <a:lstStyle/>
          <a:p>
            <a:fld id="{E286824F-A182-4411-942E-C2106B508F0D}" type="slidenum">
              <a:rPr kumimoji="1" lang="ja-JP" altLang="en-US" smtClean="0"/>
              <a:t>22</a:t>
            </a:fld>
            <a:endParaRPr kumimoji="1" lang="ja-JP" altLang="en-US"/>
          </a:p>
        </p:txBody>
      </p:sp>
    </p:spTree>
    <p:extLst>
      <p:ext uri="{BB962C8B-B14F-4D97-AF65-F5344CB8AC3E}">
        <p14:creationId xmlns:p14="http://schemas.microsoft.com/office/powerpoint/2010/main" val="31870460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プリンターが動作しない場合、まず最初に、電源ケーブルとプリンターの接続を確認してください。次に、電源ボタンをリセットして、ヒューズやブレーカーをチェックしてください。</a:t>
            </a:r>
            <a:endParaRPr kumimoji="1" lang="ja-JP" altLang="en-US"/>
          </a:p>
        </p:txBody>
      </p:sp>
      <p:sp>
        <p:nvSpPr>
          <p:cNvPr id="4" name="スライド番号プレースホルダー 3"/>
          <p:cNvSpPr>
            <a:spLocks noGrp="1"/>
          </p:cNvSpPr>
          <p:nvPr>
            <p:ph type="sldNum" sz="quarter" idx="5"/>
          </p:nvPr>
        </p:nvSpPr>
        <p:spPr/>
        <p:txBody>
          <a:bodyPr/>
          <a:lstStyle/>
          <a:p>
            <a:fld id="{E286824F-A182-4411-942E-C2106B508F0D}" type="slidenum">
              <a:rPr kumimoji="1" lang="ja-JP" altLang="en-US" smtClean="0"/>
              <a:t>4</a:t>
            </a:fld>
            <a:endParaRPr kumimoji="1" lang="ja-JP" altLang="en-US"/>
          </a:p>
        </p:txBody>
      </p:sp>
    </p:spTree>
    <p:extLst>
      <p:ext uri="{BB962C8B-B14F-4D97-AF65-F5344CB8AC3E}">
        <p14:creationId xmlns:p14="http://schemas.microsoft.com/office/powerpoint/2010/main" val="10266960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プリンターが動作しない場合、まず最初に確認するべきことは、電源ケーブルとプリンターの接続です。接続が正しくない場合、プリンターは動作しません。</a:t>
            </a:r>
            <a:endParaRPr kumimoji="1" lang="ja-JP" altLang="en-US"/>
          </a:p>
        </p:txBody>
      </p:sp>
      <p:sp>
        <p:nvSpPr>
          <p:cNvPr id="4" name="スライド番号プレースホルダー 3"/>
          <p:cNvSpPr>
            <a:spLocks noGrp="1"/>
          </p:cNvSpPr>
          <p:nvPr>
            <p:ph type="sldNum" sz="quarter" idx="5"/>
          </p:nvPr>
        </p:nvSpPr>
        <p:spPr/>
        <p:txBody>
          <a:bodyPr/>
          <a:lstStyle/>
          <a:p>
            <a:fld id="{E286824F-A182-4411-942E-C2106B508F0D}" type="slidenum">
              <a:rPr kumimoji="1" lang="ja-JP" altLang="en-US" smtClean="0"/>
              <a:t>5</a:t>
            </a:fld>
            <a:endParaRPr kumimoji="1" lang="ja-JP" altLang="en-US"/>
          </a:p>
        </p:txBody>
      </p:sp>
    </p:spTree>
    <p:extLst>
      <p:ext uri="{BB962C8B-B14F-4D97-AF65-F5344CB8AC3E}">
        <p14:creationId xmlns:p14="http://schemas.microsoft.com/office/powerpoint/2010/main" val="33458250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プリンターが動作しない場合、電源ボタンをリセットしてみてください。ボタンが修正されると、プリンターが正常に動作するようになります。</a:t>
            </a:r>
            <a:endParaRPr kumimoji="1" lang="ja-JP" altLang="en-US"/>
          </a:p>
        </p:txBody>
      </p:sp>
      <p:sp>
        <p:nvSpPr>
          <p:cNvPr id="4" name="スライド番号プレースホルダー 3"/>
          <p:cNvSpPr>
            <a:spLocks noGrp="1"/>
          </p:cNvSpPr>
          <p:nvPr>
            <p:ph type="sldNum" sz="quarter" idx="5"/>
          </p:nvPr>
        </p:nvSpPr>
        <p:spPr/>
        <p:txBody>
          <a:bodyPr/>
          <a:lstStyle/>
          <a:p>
            <a:fld id="{E286824F-A182-4411-942E-C2106B508F0D}" type="slidenum">
              <a:rPr kumimoji="1" lang="ja-JP" altLang="en-US" smtClean="0"/>
              <a:t>6</a:t>
            </a:fld>
            <a:endParaRPr kumimoji="1" lang="ja-JP" altLang="en-US"/>
          </a:p>
        </p:txBody>
      </p:sp>
    </p:spTree>
    <p:extLst>
      <p:ext uri="{BB962C8B-B14F-4D97-AF65-F5344CB8AC3E}">
        <p14:creationId xmlns:p14="http://schemas.microsoft.com/office/powerpoint/2010/main" val="30826044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プリンターが動作しない場合、ヒューズやブレーカーをチェックしてください。ヒューズが切れている場合、プリンターは正常に動作しません。ブレーカーが落ちている場合、プリンターは停止します。</a:t>
            </a:r>
            <a:endParaRPr kumimoji="1" lang="ja-JP" altLang="en-US"/>
          </a:p>
        </p:txBody>
      </p:sp>
      <p:sp>
        <p:nvSpPr>
          <p:cNvPr id="4" name="スライド番号プレースホルダー 3"/>
          <p:cNvSpPr>
            <a:spLocks noGrp="1"/>
          </p:cNvSpPr>
          <p:nvPr>
            <p:ph type="sldNum" sz="quarter" idx="5"/>
          </p:nvPr>
        </p:nvSpPr>
        <p:spPr/>
        <p:txBody>
          <a:bodyPr/>
          <a:lstStyle/>
          <a:p>
            <a:fld id="{E286824F-A182-4411-942E-C2106B508F0D}" type="slidenum">
              <a:rPr kumimoji="1" lang="ja-JP" altLang="en-US" smtClean="0"/>
              <a:t>7</a:t>
            </a:fld>
            <a:endParaRPr kumimoji="1" lang="ja-JP" altLang="en-US"/>
          </a:p>
        </p:txBody>
      </p:sp>
    </p:spTree>
    <p:extLst>
      <p:ext uri="{BB962C8B-B14F-4D97-AF65-F5344CB8AC3E}">
        <p14:creationId xmlns:p14="http://schemas.microsoft.com/office/powerpoint/2010/main" val="32244460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プリンターの印刷品質に問題がある場合は、まずインクやトナーの残量を確認してください。プリントヘッドをクリーニングし、用紙の種類と設定を確認してください。</a:t>
            </a:r>
            <a:endParaRPr kumimoji="1" lang="ja-JP" altLang="en-US"/>
          </a:p>
        </p:txBody>
      </p:sp>
      <p:sp>
        <p:nvSpPr>
          <p:cNvPr id="4" name="スライド番号プレースホルダー 3"/>
          <p:cNvSpPr>
            <a:spLocks noGrp="1"/>
          </p:cNvSpPr>
          <p:nvPr>
            <p:ph type="sldNum" sz="quarter" idx="5"/>
          </p:nvPr>
        </p:nvSpPr>
        <p:spPr/>
        <p:txBody>
          <a:bodyPr/>
          <a:lstStyle/>
          <a:p>
            <a:fld id="{E286824F-A182-4411-942E-C2106B508F0D}" type="slidenum">
              <a:rPr kumimoji="1" lang="ja-JP" altLang="en-US" smtClean="0"/>
              <a:t>8</a:t>
            </a:fld>
            <a:endParaRPr kumimoji="1" lang="ja-JP" altLang="en-US"/>
          </a:p>
        </p:txBody>
      </p:sp>
    </p:spTree>
    <p:extLst>
      <p:ext uri="{BB962C8B-B14F-4D97-AF65-F5344CB8AC3E}">
        <p14:creationId xmlns:p14="http://schemas.microsoft.com/office/powerpoint/2010/main" val="17777621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プリンターの印刷品質に問題がある場合、インクやトナーの残量を確認してください。インクやトナーが不足している場合、プリンターは正常に動作せず、印刷品質も低下します。</a:t>
            </a:r>
            <a:endParaRPr kumimoji="1" lang="ja-JP" altLang="en-US"/>
          </a:p>
        </p:txBody>
      </p:sp>
      <p:sp>
        <p:nvSpPr>
          <p:cNvPr id="4" name="スライド番号プレースホルダー 3"/>
          <p:cNvSpPr>
            <a:spLocks noGrp="1"/>
          </p:cNvSpPr>
          <p:nvPr>
            <p:ph type="sldNum" sz="quarter" idx="5"/>
          </p:nvPr>
        </p:nvSpPr>
        <p:spPr/>
        <p:txBody>
          <a:bodyPr/>
          <a:lstStyle/>
          <a:p>
            <a:fld id="{E286824F-A182-4411-942E-C2106B508F0D}" type="slidenum">
              <a:rPr kumimoji="1" lang="ja-JP" altLang="en-US" smtClean="0"/>
              <a:t>9</a:t>
            </a:fld>
            <a:endParaRPr kumimoji="1" lang="ja-JP" altLang="en-US"/>
          </a:p>
        </p:txBody>
      </p:sp>
    </p:spTree>
    <p:extLst>
      <p:ext uri="{BB962C8B-B14F-4D97-AF65-F5344CB8AC3E}">
        <p14:creationId xmlns:p14="http://schemas.microsoft.com/office/powerpoint/2010/main" val="12741544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a:t>プリンターの印刷品質に問題がある場合、プリントヘッドをクリーニングしてください。汚れたプリントヘッドは、印刷品質の低下につながる可能性があります。</a:t>
            </a:r>
            <a:endParaRPr kumimoji="1" lang="ja-JP" altLang="en-US"/>
          </a:p>
        </p:txBody>
      </p:sp>
      <p:sp>
        <p:nvSpPr>
          <p:cNvPr id="4" name="スライド番号プレースホルダー 3"/>
          <p:cNvSpPr>
            <a:spLocks noGrp="1"/>
          </p:cNvSpPr>
          <p:nvPr>
            <p:ph type="sldNum" sz="quarter" idx="5"/>
          </p:nvPr>
        </p:nvSpPr>
        <p:spPr/>
        <p:txBody>
          <a:bodyPr/>
          <a:lstStyle/>
          <a:p>
            <a:fld id="{E286824F-A182-4411-942E-C2106B508F0D}" type="slidenum">
              <a:rPr kumimoji="1" lang="ja-JP" altLang="en-US" smtClean="0"/>
              <a:t>10</a:t>
            </a:fld>
            <a:endParaRPr kumimoji="1" lang="ja-JP" altLang="en-US"/>
          </a:p>
        </p:txBody>
      </p:sp>
    </p:spTree>
    <p:extLst>
      <p:ext uri="{BB962C8B-B14F-4D97-AF65-F5344CB8AC3E}">
        <p14:creationId xmlns:p14="http://schemas.microsoft.com/office/powerpoint/2010/main" val="37676845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B58E14-23EC-4C25-974C-48FA83988655}"/>
              </a:ext>
            </a:extLst>
          </p:cNvPr>
          <p:cNvSpPr>
            <a:spLocks noGrp="1"/>
          </p:cNvSpPr>
          <p:nvPr>
            <p:ph type="ctrTitle"/>
          </p:nvPr>
        </p:nvSpPr>
        <p:spPr>
          <a:xfrm>
            <a:off x="517870" y="978408"/>
            <a:ext cx="5021183" cy="5074226"/>
          </a:xfrm>
        </p:spPr>
        <p:txBody>
          <a:bodyPr anchor="t">
            <a:normAutofit/>
          </a:bodyPr>
          <a:lstStyle>
            <a:lvl1pPr algn="l">
              <a:defRPr sz="5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2E9FEDD4-20A1-49F6-9E3E-0B26B426BB73}"/>
              </a:ext>
            </a:extLst>
          </p:cNvPr>
          <p:cNvSpPr>
            <a:spLocks noGrp="1"/>
          </p:cNvSpPr>
          <p:nvPr>
            <p:ph type="subTitle" idx="1"/>
          </p:nvPr>
        </p:nvSpPr>
        <p:spPr>
          <a:xfrm>
            <a:off x="6662167" y="3602038"/>
            <a:ext cx="5021183" cy="2244580"/>
          </a:xfrm>
        </p:spPr>
        <p:txBody>
          <a:bodyPr anchor="b">
            <a:normAutofit/>
          </a:bodyPr>
          <a:lstStyle>
            <a:lvl1pPr marL="0" indent="0" algn="l">
              <a:lnSpc>
                <a:spcPct val="100000"/>
              </a:lnSpc>
              <a:buNone/>
              <a:defRPr sz="2200" i="1"/>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6580A32F-E6F3-4C2E-B9E3-E47868E42511}"/>
              </a:ext>
            </a:extLst>
          </p:cNvPr>
          <p:cNvSpPr>
            <a:spLocks noGrp="1"/>
          </p:cNvSpPr>
          <p:nvPr>
            <p:ph type="dt" sz="half" idx="10"/>
          </p:nvPr>
        </p:nvSpPr>
        <p:spPr/>
        <p:txBody>
          <a:bodyPr/>
          <a:lstStyle/>
          <a:p>
            <a:fld id="{3391A759-BFF8-4B5B-9ECE-D93AC303B331}" type="datetime1">
              <a:rPr lang="en-US" smtClean="0"/>
              <a:t>8/30/2024</a:t>
            </a:fld>
            <a:endParaRPr lang="en-US"/>
          </a:p>
        </p:txBody>
      </p:sp>
      <p:sp>
        <p:nvSpPr>
          <p:cNvPr id="5" name="Footer Placeholder 4">
            <a:extLst>
              <a:ext uri="{FF2B5EF4-FFF2-40B4-BE49-F238E27FC236}">
                <a16:creationId xmlns:a16="http://schemas.microsoft.com/office/drawing/2014/main" id="{78806724-A87A-4231-BFD9-277482AF78CF}"/>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730D1AF-36B8-4BB8-BD6A-71194F7BC31C}"/>
              </a:ext>
            </a:extLst>
          </p:cNvPr>
          <p:cNvSpPr>
            <a:spLocks noGrp="1"/>
          </p:cNvSpPr>
          <p:nvPr>
            <p:ph type="sldNum" sz="quarter" idx="12"/>
          </p:nvPr>
        </p:nvSpPr>
        <p:spPr/>
        <p:txBody>
          <a:bodyPr/>
          <a:lstStyle/>
          <a:p>
            <a:fld id="{DFDF98CC-160E-494C-8C3C-8CDC5FA257DE}" type="slidenum">
              <a:rPr lang="en-US" smtClean="0"/>
              <a:t>‹#›</a:t>
            </a:fld>
            <a:endParaRPr lang="en-US"/>
          </a:p>
        </p:txBody>
      </p:sp>
      <p:sp>
        <p:nvSpPr>
          <p:cNvPr id="8" name="Rectangle 7">
            <a:extLst>
              <a:ext uri="{FF2B5EF4-FFF2-40B4-BE49-F238E27FC236}">
                <a16:creationId xmlns:a16="http://schemas.microsoft.com/office/drawing/2014/main" id="{F3FF94B3-6D3E-44FE-BB02-A9027C0003C7}"/>
              </a:ext>
              <a:ext uri="{C183D7F6-B498-43B3-948B-1728B52AA6E4}">
                <adec:decorative xmlns:adec="http://schemas.microsoft.com/office/drawing/2017/decorative" val="1"/>
              </a:ext>
            </a:extLst>
          </p:cNvPr>
          <p:cNvSpPr/>
          <p:nvPr/>
        </p:nvSpPr>
        <p:spPr>
          <a:xfrm>
            <a:off x="6662168" y="6209925"/>
            <a:ext cx="5021183"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928846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DF6B8E-1D8E-4105-9BBB-D53AD24B7381}"/>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03825530-6629-4FEA-9670-EB21A2F5BA4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664C7A-A73F-46F5-BC33-696671DAEEE7}"/>
              </a:ext>
            </a:extLst>
          </p:cNvPr>
          <p:cNvSpPr>
            <a:spLocks noGrp="1"/>
          </p:cNvSpPr>
          <p:nvPr>
            <p:ph type="dt" sz="half" idx="10"/>
          </p:nvPr>
        </p:nvSpPr>
        <p:spPr/>
        <p:txBody>
          <a:bodyPr/>
          <a:lstStyle/>
          <a:p>
            <a:fld id="{6DFDF398-5DA3-4937-BE3F-7CA1B9158252}" type="datetime1">
              <a:rPr lang="en-US" smtClean="0"/>
              <a:t>8/30/2024</a:t>
            </a:fld>
            <a:endParaRPr lang="en-US"/>
          </a:p>
        </p:txBody>
      </p:sp>
      <p:sp>
        <p:nvSpPr>
          <p:cNvPr id="5" name="Footer Placeholder 4">
            <a:extLst>
              <a:ext uri="{FF2B5EF4-FFF2-40B4-BE49-F238E27FC236}">
                <a16:creationId xmlns:a16="http://schemas.microsoft.com/office/drawing/2014/main" id="{512B3CC0-B649-4509-A4B6-DF9D20EFACE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2CECCCA-3F2A-46F3-BF45-7C862FF1D752}"/>
              </a:ext>
            </a:extLst>
          </p:cNvPr>
          <p:cNvSpPr>
            <a:spLocks noGrp="1"/>
          </p:cNvSpPr>
          <p:nvPr>
            <p:ph type="sldNum" sz="quarter" idx="12"/>
          </p:nvPr>
        </p:nvSpPr>
        <p:spPr/>
        <p:txBody>
          <a:bodyPr/>
          <a:lstStyle/>
          <a:p>
            <a:fld id="{DFDF98CC-160E-494C-8C3C-8CDC5FA257DE}" type="slidenum">
              <a:rPr lang="en-US" smtClean="0"/>
              <a:t>‹#›</a:t>
            </a:fld>
            <a:endParaRPr lang="en-US"/>
          </a:p>
        </p:txBody>
      </p:sp>
    </p:spTree>
    <p:extLst>
      <p:ext uri="{BB962C8B-B14F-4D97-AF65-F5344CB8AC3E}">
        <p14:creationId xmlns:p14="http://schemas.microsoft.com/office/powerpoint/2010/main" val="4194727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A50133B-2446-4168-AA17-6538910668FD}"/>
              </a:ext>
            </a:extLst>
          </p:cNvPr>
          <p:cNvSpPr>
            <a:spLocks noGrp="1"/>
          </p:cNvSpPr>
          <p:nvPr>
            <p:ph type="title" orient="vert"/>
          </p:nvPr>
        </p:nvSpPr>
        <p:spPr>
          <a:xfrm>
            <a:off x="6662168" y="996791"/>
            <a:ext cx="5011962" cy="4956928"/>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C006A9AD-2756-4C51-A958-6756301EB938}"/>
              </a:ext>
            </a:extLst>
          </p:cNvPr>
          <p:cNvSpPr>
            <a:spLocks noGrp="1"/>
          </p:cNvSpPr>
          <p:nvPr>
            <p:ph type="body" orient="vert" idx="1"/>
          </p:nvPr>
        </p:nvSpPr>
        <p:spPr>
          <a:xfrm>
            <a:off x="517870" y="996791"/>
            <a:ext cx="5021183" cy="495692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1E42995D-CCEA-43AF-973B-8B6B56A567E8}"/>
              </a:ext>
            </a:extLst>
          </p:cNvPr>
          <p:cNvSpPr>
            <a:spLocks noGrp="1"/>
          </p:cNvSpPr>
          <p:nvPr>
            <p:ph type="dt" sz="half" idx="10"/>
          </p:nvPr>
        </p:nvSpPr>
        <p:spPr/>
        <p:txBody>
          <a:bodyPr/>
          <a:lstStyle/>
          <a:p>
            <a:fld id="{8F191ED9-F929-4A92-90F9-3C9C84ABBE83}" type="datetime1">
              <a:rPr lang="en-US" smtClean="0"/>
              <a:t>8/30/2024</a:t>
            </a:fld>
            <a:endParaRPr lang="en-US"/>
          </a:p>
        </p:txBody>
      </p:sp>
      <p:sp>
        <p:nvSpPr>
          <p:cNvPr id="5" name="Footer Placeholder 4">
            <a:extLst>
              <a:ext uri="{FF2B5EF4-FFF2-40B4-BE49-F238E27FC236}">
                <a16:creationId xmlns:a16="http://schemas.microsoft.com/office/drawing/2014/main" id="{2A4029CF-BA62-4CCD-956E-FFA0B37B8A3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2CE0B3D-96AB-41B3-ABDD-5B0DE863DAFC}"/>
              </a:ext>
            </a:extLst>
          </p:cNvPr>
          <p:cNvSpPr>
            <a:spLocks noGrp="1"/>
          </p:cNvSpPr>
          <p:nvPr>
            <p:ph type="sldNum" sz="quarter" idx="12"/>
          </p:nvPr>
        </p:nvSpPr>
        <p:spPr/>
        <p:txBody>
          <a:bodyPr/>
          <a:lstStyle/>
          <a:p>
            <a:fld id="{DFDF98CC-160E-494C-8C3C-8CDC5FA257DE}" type="slidenum">
              <a:rPr lang="en-US" smtClean="0"/>
              <a:t>‹#›</a:t>
            </a:fld>
            <a:endParaRPr lang="en-US"/>
          </a:p>
        </p:txBody>
      </p:sp>
      <p:sp>
        <p:nvSpPr>
          <p:cNvPr id="12" name="Rectangle 11">
            <a:extLst>
              <a:ext uri="{FF2B5EF4-FFF2-40B4-BE49-F238E27FC236}">
                <a16:creationId xmlns:a16="http://schemas.microsoft.com/office/drawing/2014/main" id="{4618136A-0796-46EB-89BB-4C73C0258FE9}"/>
              </a:ext>
              <a:ext uri="{C183D7F6-B498-43B3-948B-1728B52AA6E4}">
                <adec:decorative xmlns:adec="http://schemas.microsoft.com/office/drawing/2017/decorative" val="1"/>
              </a:ext>
            </a:extLst>
          </p:cNvPr>
          <p:cNvSpPr/>
          <p:nvPr/>
        </p:nvSpPr>
        <p:spPr>
          <a:xfrm>
            <a:off x="6662168" y="6209925"/>
            <a:ext cx="5021183"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918646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363D8A-C68D-4CF9-9D15-3E09BCC09F66}"/>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524D94C-E537-4FF3-AAF8-A85F05C31A7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824B1D4-6731-4993-8609-16C1D3327986}"/>
              </a:ext>
            </a:extLst>
          </p:cNvPr>
          <p:cNvSpPr>
            <a:spLocks noGrp="1"/>
          </p:cNvSpPr>
          <p:nvPr>
            <p:ph type="dt" sz="half" idx="10"/>
          </p:nvPr>
        </p:nvSpPr>
        <p:spPr/>
        <p:txBody>
          <a:bodyPr/>
          <a:lstStyle/>
          <a:p>
            <a:fld id="{EEBAB316-A2E6-49F2-825C-64AA951E4184}" type="datetime1">
              <a:rPr lang="en-US" smtClean="0"/>
              <a:t>8/30/2024</a:t>
            </a:fld>
            <a:endParaRPr lang="en-US"/>
          </a:p>
        </p:txBody>
      </p:sp>
      <p:sp>
        <p:nvSpPr>
          <p:cNvPr id="5" name="Footer Placeholder 4">
            <a:extLst>
              <a:ext uri="{FF2B5EF4-FFF2-40B4-BE49-F238E27FC236}">
                <a16:creationId xmlns:a16="http://schemas.microsoft.com/office/drawing/2014/main" id="{3DFB7BBD-CEEB-4256-84B2-6D907E11880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D972A8B7-F430-4F4A-BB63-481F51E58800}"/>
              </a:ext>
            </a:extLst>
          </p:cNvPr>
          <p:cNvSpPr>
            <a:spLocks noGrp="1"/>
          </p:cNvSpPr>
          <p:nvPr>
            <p:ph type="sldNum" sz="quarter" idx="12"/>
          </p:nvPr>
        </p:nvSpPr>
        <p:spPr/>
        <p:txBody>
          <a:bodyPr/>
          <a:lstStyle/>
          <a:p>
            <a:fld id="{DFDF98CC-160E-494C-8C3C-8CDC5FA257DE}" type="slidenum">
              <a:rPr lang="en-US" smtClean="0"/>
              <a:t>‹#›</a:t>
            </a:fld>
            <a:endParaRPr lang="en-US"/>
          </a:p>
        </p:txBody>
      </p:sp>
    </p:spTree>
    <p:extLst>
      <p:ext uri="{BB962C8B-B14F-4D97-AF65-F5344CB8AC3E}">
        <p14:creationId xmlns:p14="http://schemas.microsoft.com/office/powerpoint/2010/main" val="17609941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7BAC1C-A332-4BA5-8C9C-FE0396C81619}"/>
              </a:ext>
            </a:extLst>
          </p:cNvPr>
          <p:cNvSpPr>
            <a:spLocks noGrp="1"/>
          </p:cNvSpPr>
          <p:nvPr>
            <p:ph type="title"/>
          </p:nvPr>
        </p:nvSpPr>
        <p:spPr>
          <a:xfrm>
            <a:off x="517870" y="978408"/>
            <a:ext cx="5020056" cy="4870974"/>
          </a:xfrm>
        </p:spPr>
        <p:txBody>
          <a:bodyPr anchor="t">
            <a:normAutofit/>
          </a:bodyPr>
          <a:lstStyle>
            <a:lvl1pPr>
              <a:defRPr sz="5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D8D137-710E-4125-B5E9-F63E7F1C9C9D}"/>
              </a:ext>
            </a:extLst>
          </p:cNvPr>
          <p:cNvSpPr>
            <a:spLocks noGrp="1"/>
          </p:cNvSpPr>
          <p:nvPr>
            <p:ph type="body" idx="1"/>
          </p:nvPr>
        </p:nvSpPr>
        <p:spPr>
          <a:xfrm>
            <a:off x="6662167" y="3566639"/>
            <a:ext cx="5021183" cy="2279979"/>
          </a:xfrm>
        </p:spPr>
        <p:txBody>
          <a:bodyPr anchor="b">
            <a:normAutofit/>
          </a:bodyPr>
          <a:lstStyle>
            <a:lvl1pPr marL="0" indent="0">
              <a:buNone/>
              <a:defRPr sz="2200" i="1">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D5480C5-E9A6-425E-B050-03E444BE92C9}"/>
              </a:ext>
            </a:extLst>
          </p:cNvPr>
          <p:cNvSpPr>
            <a:spLocks noGrp="1"/>
          </p:cNvSpPr>
          <p:nvPr>
            <p:ph type="dt" sz="half" idx="10"/>
          </p:nvPr>
        </p:nvSpPr>
        <p:spPr/>
        <p:txBody>
          <a:bodyPr/>
          <a:lstStyle/>
          <a:p>
            <a:fld id="{5AE9748B-ADD6-4C5A-8C2A-A39721276E74}" type="datetime1">
              <a:rPr lang="en-US" smtClean="0"/>
              <a:t>8/30/2024</a:t>
            </a:fld>
            <a:endParaRPr lang="en-US"/>
          </a:p>
        </p:txBody>
      </p:sp>
      <p:sp>
        <p:nvSpPr>
          <p:cNvPr id="5" name="Footer Placeholder 4">
            <a:extLst>
              <a:ext uri="{FF2B5EF4-FFF2-40B4-BE49-F238E27FC236}">
                <a16:creationId xmlns:a16="http://schemas.microsoft.com/office/drawing/2014/main" id="{951B4831-6C0B-4E0B-A341-91E4C5D36B7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F011EE6-252D-46DD-94DF-C42657EF2CD9}"/>
              </a:ext>
            </a:extLst>
          </p:cNvPr>
          <p:cNvSpPr>
            <a:spLocks noGrp="1"/>
          </p:cNvSpPr>
          <p:nvPr>
            <p:ph type="sldNum" sz="quarter" idx="12"/>
          </p:nvPr>
        </p:nvSpPr>
        <p:spPr/>
        <p:txBody>
          <a:bodyPr/>
          <a:lstStyle/>
          <a:p>
            <a:fld id="{DFDF98CC-160E-494C-8C3C-8CDC5FA257DE}" type="slidenum">
              <a:rPr lang="en-US" smtClean="0"/>
              <a:t>‹#›</a:t>
            </a:fld>
            <a:endParaRPr lang="en-US"/>
          </a:p>
        </p:txBody>
      </p:sp>
    </p:spTree>
    <p:extLst>
      <p:ext uri="{BB962C8B-B14F-4D97-AF65-F5344CB8AC3E}">
        <p14:creationId xmlns:p14="http://schemas.microsoft.com/office/powerpoint/2010/main" val="14682880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604B06-C54A-4B7B-B6D1-436428EAF8E2}"/>
              </a:ext>
            </a:extLst>
          </p:cNvPr>
          <p:cNvSpPr>
            <a:spLocks noGrp="1"/>
          </p:cNvSpPr>
          <p:nvPr>
            <p:ph type="title"/>
          </p:nvPr>
        </p:nvSpPr>
        <p:spPr>
          <a:xfrm>
            <a:off x="517870" y="978408"/>
            <a:ext cx="5021182" cy="5207699"/>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5723919-9A2F-4D97-8F31-6E35BD5975B0}"/>
              </a:ext>
            </a:extLst>
          </p:cNvPr>
          <p:cNvSpPr>
            <a:spLocks noGrp="1"/>
          </p:cNvSpPr>
          <p:nvPr>
            <p:ph sz="half" idx="1"/>
          </p:nvPr>
        </p:nvSpPr>
        <p:spPr>
          <a:xfrm>
            <a:off x="6063049" y="969264"/>
            <a:ext cx="5290751" cy="2555114"/>
          </a:xfrm>
        </p:spPr>
        <p:txBody>
          <a:bodyPr>
            <a:normAutofit/>
          </a:bodyPr>
          <a:lstStyle>
            <a:lvl1pPr>
              <a:defRPr sz="2400"/>
            </a:lvl1pPr>
            <a:lvl2pPr>
              <a:defRPr sz="20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7F8DA345-F684-4BAA-A22C-E725B3A6037F}"/>
              </a:ext>
            </a:extLst>
          </p:cNvPr>
          <p:cNvSpPr>
            <a:spLocks noGrp="1"/>
          </p:cNvSpPr>
          <p:nvPr>
            <p:ph sz="half" idx="2"/>
          </p:nvPr>
        </p:nvSpPr>
        <p:spPr>
          <a:xfrm>
            <a:off x="6063049" y="3621849"/>
            <a:ext cx="5290751" cy="2555114"/>
          </a:xfrm>
        </p:spPr>
        <p:txBody>
          <a:bodyPr>
            <a:normAutofit/>
          </a:bodyPr>
          <a:lstStyle>
            <a:lvl1pPr>
              <a:defRPr sz="2400"/>
            </a:lvl1pPr>
            <a:lvl2pPr>
              <a:defRPr sz="20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6399C52-9753-45D8-9646-CF31BB01577C}"/>
              </a:ext>
            </a:extLst>
          </p:cNvPr>
          <p:cNvSpPr>
            <a:spLocks noGrp="1"/>
          </p:cNvSpPr>
          <p:nvPr>
            <p:ph type="dt" sz="half" idx="10"/>
          </p:nvPr>
        </p:nvSpPr>
        <p:spPr/>
        <p:txBody>
          <a:bodyPr/>
          <a:lstStyle/>
          <a:p>
            <a:fld id="{7241FB0F-3C5C-4949-B933-9C7E511ED094}" type="datetime1">
              <a:rPr lang="en-US" smtClean="0"/>
              <a:t>8/30/2024</a:t>
            </a:fld>
            <a:endParaRPr lang="en-US"/>
          </a:p>
        </p:txBody>
      </p:sp>
      <p:sp>
        <p:nvSpPr>
          <p:cNvPr id="6" name="Footer Placeholder 5">
            <a:extLst>
              <a:ext uri="{FF2B5EF4-FFF2-40B4-BE49-F238E27FC236}">
                <a16:creationId xmlns:a16="http://schemas.microsoft.com/office/drawing/2014/main" id="{C2F95E57-622C-4199-940E-F5462E1AC44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201B7592-00E8-41EF-B749-2A5EA8E460DA}"/>
              </a:ext>
            </a:extLst>
          </p:cNvPr>
          <p:cNvSpPr>
            <a:spLocks noGrp="1"/>
          </p:cNvSpPr>
          <p:nvPr>
            <p:ph type="sldNum" sz="quarter" idx="12"/>
          </p:nvPr>
        </p:nvSpPr>
        <p:spPr/>
        <p:txBody>
          <a:bodyPr/>
          <a:lstStyle/>
          <a:p>
            <a:fld id="{DFDF98CC-160E-494C-8C3C-8CDC5FA257DE}" type="slidenum">
              <a:rPr lang="en-US" smtClean="0"/>
              <a:t>‹#›</a:t>
            </a:fld>
            <a:endParaRPr lang="en-US"/>
          </a:p>
        </p:txBody>
      </p:sp>
    </p:spTree>
    <p:extLst>
      <p:ext uri="{BB962C8B-B14F-4D97-AF65-F5344CB8AC3E}">
        <p14:creationId xmlns:p14="http://schemas.microsoft.com/office/powerpoint/2010/main" val="24126163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A2291277-967B-4176-B40B-9EC360626994}"/>
              </a:ext>
            </a:extLst>
          </p:cNvPr>
          <p:cNvSpPr/>
          <p:nvPr/>
        </p:nvSpPr>
        <p:spPr>
          <a:xfrm>
            <a:off x="517869" y="508090"/>
            <a:ext cx="11155680"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cap="none" spc="0">
              <a:ln w="0"/>
              <a:solidFill>
                <a:schemeClr val="tx1"/>
              </a:solidFill>
              <a:effectLst>
                <a:outerShdw blurRad="38100" dist="19050" dir="2700000" algn="tl" rotWithShape="0">
                  <a:schemeClr val="dk1">
                    <a:alpha val="40000"/>
                  </a:schemeClr>
                </a:outerShdw>
              </a:effectLst>
            </a:endParaRPr>
          </a:p>
        </p:txBody>
      </p:sp>
      <p:sp>
        <p:nvSpPr>
          <p:cNvPr id="2" name="Title 1">
            <a:extLst>
              <a:ext uri="{FF2B5EF4-FFF2-40B4-BE49-F238E27FC236}">
                <a16:creationId xmlns:a16="http://schemas.microsoft.com/office/drawing/2014/main" id="{FCB11C00-F7CB-4484-807A-D12745CD3CC8}"/>
              </a:ext>
            </a:extLst>
          </p:cNvPr>
          <p:cNvSpPr>
            <a:spLocks noGrp="1"/>
          </p:cNvSpPr>
          <p:nvPr>
            <p:ph type="title"/>
          </p:nvPr>
        </p:nvSpPr>
        <p:spPr>
          <a:xfrm>
            <a:off x="517869" y="978119"/>
            <a:ext cx="11165481" cy="1073056"/>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30FAAA6E-E243-48B3-9585-3C1420B3E19F}"/>
              </a:ext>
            </a:extLst>
          </p:cNvPr>
          <p:cNvSpPr>
            <a:spLocks noGrp="1"/>
          </p:cNvSpPr>
          <p:nvPr>
            <p:ph type="body" idx="1"/>
          </p:nvPr>
        </p:nvSpPr>
        <p:spPr>
          <a:xfrm>
            <a:off x="517870" y="2178908"/>
            <a:ext cx="5020056" cy="654908"/>
          </a:xfrm>
        </p:spPr>
        <p:txBody>
          <a:bodyPr anchor="b">
            <a:normAutofit/>
          </a:bodyPr>
          <a:lstStyle>
            <a:lvl1pPr marL="0" indent="0">
              <a:buNone/>
              <a:defRPr sz="2200" b="0" i="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6ED01B8-0F2E-41A4-B21C-334393F6A677}"/>
              </a:ext>
            </a:extLst>
          </p:cNvPr>
          <p:cNvSpPr>
            <a:spLocks noGrp="1"/>
          </p:cNvSpPr>
          <p:nvPr>
            <p:ph sz="half" idx="2"/>
          </p:nvPr>
        </p:nvSpPr>
        <p:spPr>
          <a:xfrm>
            <a:off x="517870" y="2876085"/>
            <a:ext cx="5020056" cy="33228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9A89B23F-3E60-415A-9CE7-0928B5CFB2B3}"/>
              </a:ext>
            </a:extLst>
          </p:cNvPr>
          <p:cNvSpPr>
            <a:spLocks noGrp="1"/>
          </p:cNvSpPr>
          <p:nvPr>
            <p:ph type="body" sz="quarter" idx="3"/>
          </p:nvPr>
        </p:nvSpPr>
        <p:spPr>
          <a:xfrm>
            <a:off x="6662168" y="2178908"/>
            <a:ext cx="5021182" cy="654908"/>
          </a:xfrm>
        </p:spPr>
        <p:txBody>
          <a:bodyPr anchor="b">
            <a:normAutofit/>
          </a:bodyPr>
          <a:lstStyle>
            <a:lvl1pPr marL="0" indent="0">
              <a:buNone/>
              <a:defRPr sz="2200" b="0" i="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0223446-0CDC-402B-8D71-D9D29F6DFFCC}"/>
              </a:ext>
            </a:extLst>
          </p:cNvPr>
          <p:cNvSpPr>
            <a:spLocks noGrp="1"/>
          </p:cNvSpPr>
          <p:nvPr>
            <p:ph sz="quarter" idx="4"/>
          </p:nvPr>
        </p:nvSpPr>
        <p:spPr>
          <a:xfrm>
            <a:off x="6662168" y="2876085"/>
            <a:ext cx="5021182" cy="33228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002B77D3-C6EC-4FFD-9E10-24E1AC542019}"/>
              </a:ext>
            </a:extLst>
          </p:cNvPr>
          <p:cNvSpPr>
            <a:spLocks noGrp="1"/>
          </p:cNvSpPr>
          <p:nvPr>
            <p:ph type="dt" sz="half" idx="10"/>
          </p:nvPr>
        </p:nvSpPr>
        <p:spPr>
          <a:xfrm>
            <a:off x="517870" y="6420414"/>
            <a:ext cx="2743200" cy="365125"/>
          </a:xfrm>
        </p:spPr>
        <p:txBody>
          <a:bodyPr/>
          <a:lstStyle/>
          <a:p>
            <a:fld id="{C2F01D58-E949-4BCB-829A-BBF80E38D59C}" type="datetime1">
              <a:rPr lang="en-US" smtClean="0"/>
              <a:t>8/30/2024</a:t>
            </a:fld>
            <a:endParaRPr lang="en-US"/>
          </a:p>
        </p:txBody>
      </p:sp>
      <p:sp>
        <p:nvSpPr>
          <p:cNvPr id="8" name="Footer Placeholder 7">
            <a:extLst>
              <a:ext uri="{FF2B5EF4-FFF2-40B4-BE49-F238E27FC236}">
                <a16:creationId xmlns:a16="http://schemas.microsoft.com/office/drawing/2014/main" id="{209DF31B-BD07-4DC2-95C2-B77E51AAEFF7}"/>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C454CE5A-3A0A-4AAB-81D2-F1C20636E54C}"/>
              </a:ext>
            </a:extLst>
          </p:cNvPr>
          <p:cNvSpPr>
            <a:spLocks noGrp="1"/>
          </p:cNvSpPr>
          <p:nvPr>
            <p:ph type="sldNum" sz="quarter" idx="12"/>
          </p:nvPr>
        </p:nvSpPr>
        <p:spPr/>
        <p:txBody>
          <a:bodyPr/>
          <a:lstStyle/>
          <a:p>
            <a:fld id="{DFDF98CC-160E-494C-8C3C-8CDC5FA257DE}" type="slidenum">
              <a:rPr lang="en-US" smtClean="0"/>
              <a:t>‹#›</a:t>
            </a:fld>
            <a:endParaRPr lang="en-US"/>
          </a:p>
        </p:txBody>
      </p:sp>
    </p:spTree>
    <p:extLst>
      <p:ext uri="{BB962C8B-B14F-4D97-AF65-F5344CB8AC3E}">
        <p14:creationId xmlns:p14="http://schemas.microsoft.com/office/powerpoint/2010/main" val="3153825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8216B8-52AB-412B-BBE7-B6BE698FA29B}"/>
              </a:ext>
            </a:extLst>
          </p:cNvPr>
          <p:cNvSpPr>
            <a:spLocks noGrp="1"/>
          </p:cNvSpPr>
          <p:nvPr>
            <p:ph type="title"/>
          </p:nvPr>
        </p:nvSpPr>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0BF779C3-9D19-467E-A5D2-0920834DA13C}"/>
              </a:ext>
            </a:extLst>
          </p:cNvPr>
          <p:cNvSpPr>
            <a:spLocks noGrp="1"/>
          </p:cNvSpPr>
          <p:nvPr>
            <p:ph type="dt" sz="half" idx="10"/>
          </p:nvPr>
        </p:nvSpPr>
        <p:spPr/>
        <p:txBody>
          <a:bodyPr/>
          <a:lstStyle/>
          <a:p>
            <a:fld id="{FF10A846-0DA4-4D92-9BF1-DE8C52C1F4DF}" type="datetime1">
              <a:rPr lang="en-US" smtClean="0"/>
              <a:t>8/30/2024</a:t>
            </a:fld>
            <a:endParaRPr lang="en-US"/>
          </a:p>
        </p:txBody>
      </p:sp>
      <p:sp>
        <p:nvSpPr>
          <p:cNvPr id="4" name="Footer Placeholder 3">
            <a:extLst>
              <a:ext uri="{FF2B5EF4-FFF2-40B4-BE49-F238E27FC236}">
                <a16:creationId xmlns:a16="http://schemas.microsoft.com/office/drawing/2014/main" id="{8E272BB4-C8D8-4F74-9677-5AC979932A75}"/>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596B49B8-779F-4492-ABD9-96F0D042AC41}"/>
              </a:ext>
            </a:extLst>
          </p:cNvPr>
          <p:cNvSpPr>
            <a:spLocks noGrp="1"/>
          </p:cNvSpPr>
          <p:nvPr>
            <p:ph type="sldNum" sz="quarter" idx="12"/>
          </p:nvPr>
        </p:nvSpPr>
        <p:spPr/>
        <p:txBody>
          <a:bodyPr/>
          <a:lstStyle/>
          <a:p>
            <a:fld id="{DFDF98CC-160E-494C-8C3C-8CDC5FA257DE}" type="slidenum">
              <a:rPr lang="en-US" smtClean="0"/>
              <a:t>‹#›</a:t>
            </a:fld>
            <a:endParaRPr lang="en-US"/>
          </a:p>
        </p:txBody>
      </p:sp>
    </p:spTree>
    <p:extLst>
      <p:ext uri="{BB962C8B-B14F-4D97-AF65-F5344CB8AC3E}">
        <p14:creationId xmlns:p14="http://schemas.microsoft.com/office/powerpoint/2010/main" val="5241050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3B976BF-9339-48D6-881A-280D15492E05}"/>
              </a:ext>
            </a:extLst>
          </p:cNvPr>
          <p:cNvSpPr>
            <a:spLocks noGrp="1"/>
          </p:cNvSpPr>
          <p:nvPr>
            <p:ph type="dt" sz="half" idx="10"/>
          </p:nvPr>
        </p:nvSpPr>
        <p:spPr/>
        <p:txBody>
          <a:bodyPr/>
          <a:lstStyle/>
          <a:p>
            <a:fld id="{E9412331-4A9C-472F-A7FA-968157338839}" type="datetime1">
              <a:rPr lang="en-US" smtClean="0"/>
              <a:t>8/30/2024</a:t>
            </a:fld>
            <a:endParaRPr lang="en-US"/>
          </a:p>
        </p:txBody>
      </p:sp>
      <p:sp>
        <p:nvSpPr>
          <p:cNvPr id="3" name="Footer Placeholder 2">
            <a:extLst>
              <a:ext uri="{FF2B5EF4-FFF2-40B4-BE49-F238E27FC236}">
                <a16:creationId xmlns:a16="http://schemas.microsoft.com/office/drawing/2014/main" id="{45277605-C9C8-432E-9662-D7D410B151D5}"/>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522432B6-4A12-46EF-98A7-B5D50BD516F0}"/>
              </a:ext>
            </a:extLst>
          </p:cNvPr>
          <p:cNvSpPr>
            <a:spLocks noGrp="1"/>
          </p:cNvSpPr>
          <p:nvPr>
            <p:ph type="sldNum" sz="quarter" idx="12"/>
          </p:nvPr>
        </p:nvSpPr>
        <p:spPr/>
        <p:txBody>
          <a:bodyPr/>
          <a:lstStyle/>
          <a:p>
            <a:fld id="{DFDF98CC-160E-494C-8C3C-8CDC5FA257DE}" type="slidenum">
              <a:rPr lang="en-US" smtClean="0"/>
              <a:t>‹#›</a:t>
            </a:fld>
            <a:endParaRPr lang="en-US"/>
          </a:p>
        </p:txBody>
      </p:sp>
    </p:spTree>
    <p:extLst>
      <p:ext uri="{BB962C8B-B14F-4D97-AF65-F5344CB8AC3E}">
        <p14:creationId xmlns:p14="http://schemas.microsoft.com/office/powerpoint/2010/main" val="2265007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F191C-AF68-4230-A7B2-F8F07B486EDC}"/>
              </a:ext>
            </a:extLst>
          </p:cNvPr>
          <p:cNvSpPr>
            <a:spLocks noGrp="1"/>
          </p:cNvSpPr>
          <p:nvPr>
            <p:ph type="title"/>
          </p:nvPr>
        </p:nvSpPr>
        <p:spPr>
          <a:xfrm>
            <a:off x="517870" y="978408"/>
            <a:ext cx="5020948" cy="2270641"/>
          </a:xfrm>
        </p:spPr>
        <p:txBody>
          <a:bodyPr anchor="t">
            <a:noAutofit/>
          </a:bodyPr>
          <a:lstStyle>
            <a:lvl1pPr>
              <a:defRPr sz="44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358F9F11-5FCF-4D7E-BA51-38CB84277DC9}"/>
              </a:ext>
            </a:extLst>
          </p:cNvPr>
          <p:cNvSpPr>
            <a:spLocks noGrp="1"/>
          </p:cNvSpPr>
          <p:nvPr>
            <p:ph idx="1"/>
          </p:nvPr>
        </p:nvSpPr>
        <p:spPr>
          <a:xfrm>
            <a:off x="6653182" y="987423"/>
            <a:ext cx="5020948" cy="4873625"/>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373B519B-06C0-41BC-95FB-FB1FE436375E}"/>
              </a:ext>
            </a:extLst>
          </p:cNvPr>
          <p:cNvSpPr>
            <a:spLocks noGrp="1"/>
          </p:cNvSpPr>
          <p:nvPr>
            <p:ph type="body" sz="half" idx="2"/>
          </p:nvPr>
        </p:nvSpPr>
        <p:spPr>
          <a:xfrm>
            <a:off x="517870" y="3361038"/>
            <a:ext cx="5020948" cy="2507949"/>
          </a:xfrm>
        </p:spPr>
        <p:txBody>
          <a:bodyPr>
            <a:normAutofit/>
          </a:bodyPr>
          <a:lstStyle>
            <a:lvl1pPr marL="0" indent="0">
              <a:buNone/>
              <a:defRPr sz="2400" b="0" i="1"/>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BB8B70C-015C-4832-AFF6-D033E022746B}"/>
              </a:ext>
            </a:extLst>
          </p:cNvPr>
          <p:cNvSpPr>
            <a:spLocks noGrp="1"/>
          </p:cNvSpPr>
          <p:nvPr>
            <p:ph type="dt" sz="half" idx="10"/>
          </p:nvPr>
        </p:nvSpPr>
        <p:spPr/>
        <p:txBody>
          <a:bodyPr/>
          <a:lstStyle/>
          <a:p>
            <a:fld id="{A2197F3D-ED52-43FD-A26D-318B71534485}" type="datetime1">
              <a:rPr lang="en-US" smtClean="0"/>
              <a:t>8/30/2024</a:t>
            </a:fld>
            <a:endParaRPr lang="en-US"/>
          </a:p>
        </p:txBody>
      </p:sp>
      <p:sp>
        <p:nvSpPr>
          <p:cNvPr id="6" name="Footer Placeholder 5">
            <a:extLst>
              <a:ext uri="{FF2B5EF4-FFF2-40B4-BE49-F238E27FC236}">
                <a16:creationId xmlns:a16="http://schemas.microsoft.com/office/drawing/2014/main" id="{BEF1A6FB-8C14-46D1-90A5-0FF11DE78632}"/>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782C585-6FA1-4E94-9C1C-A1DEDE551086}"/>
              </a:ext>
            </a:extLst>
          </p:cNvPr>
          <p:cNvSpPr>
            <a:spLocks noGrp="1"/>
          </p:cNvSpPr>
          <p:nvPr>
            <p:ph type="sldNum" sz="quarter" idx="12"/>
          </p:nvPr>
        </p:nvSpPr>
        <p:spPr/>
        <p:txBody>
          <a:bodyPr/>
          <a:lstStyle/>
          <a:p>
            <a:fld id="{DFDF98CC-160E-494C-8C3C-8CDC5FA257DE}" type="slidenum">
              <a:rPr lang="en-US" smtClean="0"/>
              <a:t>‹#›</a:t>
            </a:fld>
            <a:endParaRPr lang="en-US"/>
          </a:p>
        </p:txBody>
      </p:sp>
    </p:spTree>
    <p:extLst>
      <p:ext uri="{BB962C8B-B14F-4D97-AF65-F5344CB8AC3E}">
        <p14:creationId xmlns:p14="http://schemas.microsoft.com/office/powerpoint/2010/main" val="26754268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198B43-D1CE-43F4-A367-EF1FE9688913}"/>
              </a:ext>
            </a:extLst>
          </p:cNvPr>
          <p:cNvSpPr>
            <a:spLocks noGrp="1"/>
          </p:cNvSpPr>
          <p:nvPr>
            <p:ph type="title"/>
          </p:nvPr>
        </p:nvSpPr>
        <p:spPr>
          <a:xfrm>
            <a:off x="517870" y="978408"/>
            <a:ext cx="5020948" cy="2270641"/>
          </a:xfrm>
        </p:spPr>
        <p:txBody>
          <a:bodyPr anchor="t">
            <a:noAutofit/>
          </a:bodyPr>
          <a:lstStyle>
            <a:lvl1pPr>
              <a:defRPr sz="44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E2B73978-8CDF-4C0E-ABA1-7291A0347362}"/>
              </a:ext>
            </a:extLst>
          </p:cNvPr>
          <p:cNvSpPr>
            <a:spLocks noGrp="1"/>
          </p:cNvSpPr>
          <p:nvPr>
            <p:ph type="pic" idx="1"/>
          </p:nvPr>
        </p:nvSpPr>
        <p:spPr>
          <a:xfrm>
            <a:off x="6662168" y="987425"/>
            <a:ext cx="5027005"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45BECC62-ED45-451E-BEC5-A03C6A554D26}"/>
              </a:ext>
            </a:extLst>
          </p:cNvPr>
          <p:cNvSpPr>
            <a:spLocks noGrp="1"/>
          </p:cNvSpPr>
          <p:nvPr>
            <p:ph type="body" sz="half" idx="2"/>
          </p:nvPr>
        </p:nvSpPr>
        <p:spPr>
          <a:xfrm>
            <a:off x="517870" y="3340442"/>
            <a:ext cx="5020948" cy="2528545"/>
          </a:xfrm>
        </p:spPr>
        <p:txBody>
          <a:bodyPr>
            <a:normAutofit/>
          </a:bodyPr>
          <a:lstStyle>
            <a:lvl1pPr marL="0" indent="0">
              <a:buNone/>
              <a:defRPr sz="2200" b="0" i="1"/>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31A7A86-B983-4315-9312-936B4FCF75FE}"/>
              </a:ext>
            </a:extLst>
          </p:cNvPr>
          <p:cNvSpPr>
            <a:spLocks noGrp="1"/>
          </p:cNvSpPr>
          <p:nvPr>
            <p:ph type="dt" sz="half" idx="10"/>
          </p:nvPr>
        </p:nvSpPr>
        <p:spPr/>
        <p:txBody>
          <a:bodyPr/>
          <a:lstStyle/>
          <a:p>
            <a:fld id="{3D291FA4-6264-4BB8-B3B5-77711EED2D82}" type="datetime1">
              <a:rPr lang="en-US" smtClean="0"/>
              <a:t>8/30/2024</a:t>
            </a:fld>
            <a:endParaRPr lang="en-US"/>
          </a:p>
        </p:txBody>
      </p:sp>
      <p:sp>
        <p:nvSpPr>
          <p:cNvPr id="6" name="Footer Placeholder 5">
            <a:extLst>
              <a:ext uri="{FF2B5EF4-FFF2-40B4-BE49-F238E27FC236}">
                <a16:creationId xmlns:a16="http://schemas.microsoft.com/office/drawing/2014/main" id="{1E2E88C0-25A5-46F9-AB35-EAD50E6B913C}"/>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6A0F9EA8-45AD-478E-8606-9328245BC8A6}"/>
              </a:ext>
            </a:extLst>
          </p:cNvPr>
          <p:cNvSpPr>
            <a:spLocks noGrp="1"/>
          </p:cNvSpPr>
          <p:nvPr>
            <p:ph type="sldNum" sz="quarter" idx="12"/>
          </p:nvPr>
        </p:nvSpPr>
        <p:spPr/>
        <p:txBody>
          <a:bodyPr/>
          <a:lstStyle/>
          <a:p>
            <a:fld id="{DFDF98CC-160E-494C-8C3C-8CDC5FA257DE}" type="slidenum">
              <a:rPr lang="en-US" smtClean="0"/>
              <a:t>‹#›</a:t>
            </a:fld>
            <a:endParaRPr lang="en-US"/>
          </a:p>
        </p:txBody>
      </p:sp>
    </p:spTree>
    <p:extLst>
      <p:ext uri="{BB962C8B-B14F-4D97-AF65-F5344CB8AC3E}">
        <p14:creationId xmlns:p14="http://schemas.microsoft.com/office/powerpoint/2010/main" val="1946672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D61AD20-E240-4E6F-AF91-689F7AEEE33A}"/>
              </a:ext>
            </a:extLst>
          </p:cNvPr>
          <p:cNvSpPr>
            <a:spLocks noGrp="1"/>
          </p:cNvSpPr>
          <p:nvPr>
            <p:ph type="title"/>
          </p:nvPr>
        </p:nvSpPr>
        <p:spPr>
          <a:xfrm>
            <a:off x="517870" y="978408"/>
            <a:ext cx="5021182" cy="4870457"/>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42E78801-35D1-4C19-BC2B-EAC7EE917E73}"/>
              </a:ext>
            </a:extLst>
          </p:cNvPr>
          <p:cNvSpPr>
            <a:spLocks noGrp="1"/>
          </p:cNvSpPr>
          <p:nvPr>
            <p:ph type="body" idx="1"/>
          </p:nvPr>
        </p:nvSpPr>
        <p:spPr>
          <a:xfrm>
            <a:off x="6662168" y="969264"/>
            <a:ext cx="5021182" cy="487045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1282A45-C5B9-4575-8E28-A35767B4D71C}"/>
              </a:ext>
            </a:extLst>
          </p:cNvPr>
          <p:cNvSpPr>
            <a:spLocks noGrp="1"/>
          </p:cNvSpPr>
          <p:nvPr>
            <p:ph type="dt" sz="half" idx="2"/>
          </p:nvPr>
        </p:nvSpPr>
        <p:spPr>
          <a:xfrm>
            <a:off x="517870" y="6420414"/>
            <a:ext cx="2743200" cy="365125"/>
          </a:xfrm>
          <a:prstGeom prst="rect">
            <a:avLst/>
          </a:prstGeom>
        </p:spPr>
        <p:txBody>
          <a:bodyPr vert="horz" lIns="91440" tIns="45720" rIns="91440" bIns="45720" rtlCol="0" anchor="ctr"/>
          <a:lstStyle>
            <a:lvl1pPr algn="l">
              <a:defRPr sz="900">
                <a:solidFill>
                  <a:schemeClr val="tx1"/>
                </a:solidFill>
              </a:defRPr>
            </a:lvl1pPr>
          </a:lstStyle>
          <a:p>
            <a:fld id="{E7F6A1D9-D323-4F4E-8655-25E2D32CE742}" type="datetime1">
              <a:rPr lang="en-US" smtClean="0"/>
              <a:t>8/30/2024</a:t>
            </a:fld>
            <a:endParaRPr lang="en-US"/>
          </a:p>
        </p:txBody>
      </p:sp>
      <p:sp>
        <p:nvSpPr>
          <p:cNvPr id="5" name="Footer Placeholder 4">
            <a:extLst>
              <a:ext uri="{FF2B5EF4-FFF2-40B4-BE49-F238E27FC236}">
                <a16:creationId xmlns:a16="http://schemas.microsoft.com/office/drawing/2014/main" id="{2E9D0933-AA03-4018-8E37-004CFB9F61D6}"/>
              </a:ext>
            </a:extLst>
          </p:cNvPr>
          <p:cNvSpPr>
            <a:spLocks noGrp="1"/>
          </p:cNvSpPr>
          <p:nvPr>
            <p:ph type="ftr" sz="quarter" idx="3"/>
          </p:nvPr>
        </p:nvSpPr>
        <p:spPr>
          <a:xfrm>
            <a:off x="517870" y="97713"/>
            <a:ext cx="4114800" cy="365125"/>
          </a:xfrm>
          <a:prstGeom prst="rect">
            <a:avLst/>
          </a:prstGeom>
        </p:spPr>
        <p:txBody>
          <a:bodyPr vert="horz" lIns="91440" tIns="45720" rIns="91440" bIns="45720" rtlCol="0" anchor="ctr"/>
          <a:lstStyle>
            <a:lvl1pPr algn="l">
              <a:defRPr sz="900">
                <a:solidFill>
                  <a:schemeClr val="tx1"/>
                </a:solidFill>
              </a:defRPr>
            </a:lvl1pPr>
          </a:lstStyle>
          <a:p>
            <a:endParaRPr lang="en-US" dirty="0"/>
          </a:p>
        </p:txBody>
      </p:sp>
      <p:sp>
        <p:nvSpPr>
          <p:cNvPr id="6" name="Slide Number Placeholder 5">
            <a:extLst>
              <a:ext uri="{FF2B5EF4-FFF2-40B4-BE49-F238E27FC236}">
                <a16:creationId xmlns:a16="http://schemas.microsoft.com/office/drawing/2014/main" id="{BCCF282A-DF4A-4A2D-9672-8F0F770A3F1A}"/>
              </a:ext>
            </a:extLst>
          </p:cNvPr>
          <p:cNvSpPr>
            <a:spLocks noGrp="1"/>
          </p:cNvSpPr>
          <p:nvPr>
            <p:ph type="sldNum" sz="quarter" idx="4"/>
          </p:nvPr>
        </p:nvSpPr>
        <p:spPr>
          <a:xfrm>
            <a:off x="11454317" y="6420414"/>
            <a:ext cx="637909" cy="365125"/>
          </a:xfrm>
          <a:prstGeom prst="rect">
            <a:avLst/>
          </a:prstGeom>
        </p:spPr>
        <p:txBody>
          <a:bodyPr vert="horz" lIns="91440" tIns="45720" rIns="91440" bIns="45720" rtlCol="0" anchor="ctr"/>
          <a:lstStyle>
            <a:lvl1pPr algn="r">
              <a:defRPr sz="900">
                <a:solidFill>
                  <a:schemeClr val="tx1"/>
                </a:solidFill>
              </a:defRPr>
            </a:lvl1pPr>
          </a:lstStyle>
          <a:p>
            <a:fld id="{DFDF98CC-160E-494C-8C3C-8CDC5FA257DE}" type="slidenum">
              <a:rPr lang="en-US" smtClean="0"/>
              <a:pPr/>
              <a:t>‹#›</a:t>
            </a:fld>
            <a:endParaRPr lang="en-US" dirty="0"/>
          </a:p>
        </p:txBody>
      </p:sp>
      <p:sp>
        <p:nvSpPr>
          <p:cNvPr id="14" name="Rectangle 13">
            <a:extLst>
              <a:ext uri="{FF2B5EF4-FFF2-40B4-BE49-F238E27FC236}">
                <a16:creationId xmlns:a16="http://schemas.microsoft.com/office/drawing/2014/main" id="{ADE57300-C7FF-4578-99A0-42B0295B123C}"/>
              </a:ext>
            </a:extLst>
          </p:cNvPr>
          <p:cNvSpPr/>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DB8F8250-7A81-4A19-87AD-FFB2CE4E39A5}"/>
              </a:ext>
            </a:extLst>
          </p:cNvPr>
          <p:cNvSpPr/>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499F38FC-2DEA-2647-C409-EF75720C1017}"/>
              </a:ext>
            </a:extLst>
          </p:cNvPr>
          <p:cNvSpPr/>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364151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100000"/>
        </a:lnSpc>
        <a:spcBef>
          <a:spcPct val="0"/>
        </a:spcBef>
        <a:buNone/>
        <a:defRPr sz="5400" b="1" kern="1200">
          <a:solidFill>
            <a:schemeClr val="tx1"/>
          </a:solidFill>
          <a:latin typeface="+mj-lt"/>
          <a:ea typeface="+mj-ea"/>
          <a:cs typeface="+mj-cs"/>
        </a:defRPr>
      </a:lvl1pPr>
    </p:titleStyle>
    <p:bodyStyle>
      <a:lvl1pPr marL="0" indent="0" algn="l" defTabSz="914400" rtl="0" eaLnBrk="1" latinLnBrk="0" hangingPunct="1">
        <a:lnSpc>
          <a:spcPct val="110000"/>
        </a:lnSpc>
        <a:spcBef>
          <a:spcPts val="1000"/>
        </a:spcBef>
        <a:buFont typeface="Arial" panose="020B0604020202020204" pitchFamily="34" charset="0"/>
        <a:buNone/>
        <a:defRPr sz="2000" kern="1200">
          <a:solidFill>
            <a:schemeClr val="tx1"/>
          </a:solidFill>
          <a:latin typeface="+mn-lt"/>
          <a:ea typeface="+mn-ea"/>
          <a:cs typeface="+mn-cs"/>
        </a:defRPr>
      </a:lvl1pPr>
      <a:lvl2pPr marL="274320" indent="-27432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2pPr>
      <a:lvl3pPr marL="274320" indent="0" algn="l" defTabSz="914400" rtl="0" eaLnBrk="1" latinLnBrk="0" hangingPunct="1">
        <a:lnSpc>
          <a:spcPct val="110000"/>
        </a:lnSpc>
        <a:spcBef>
          <a:spcPts val="500"/>
        </a:spcBef>
        <a:buFont typeface="Arial" panose="020B0604020202020204" pitchFamily="34" charset="0"/>
        <a:buNone/>
        <a:defRPr sz="1800" kern="1200">
          <a:solidFill>
            <a:schemeClr val="tx1"/>
          </a:solidFill>
          <a:latin typeface="+mn-lt"/>
          <a:ea typeface="+mn-ea"/>
          <a:cs typeface="+mn-cs"/>
        </a:defRPr>
      </a:lvl3pPr>
      <a:lvl4pPr marL="548640" indent="-27432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4pPr>
      <a:lvl5pPr marL="548640" indent="0" algn="l"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80B98925-0550-1AFB-C1DC-02792400FB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15000"/>
                  </a:schemeClr>
                </a:solidFill>
                <a:prstDash val="solid"/>
                <a:miter lim="800000"/>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0DBFCB27-760B-5FF3-72F5-581461CE16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999" cy="1280160"/>
          </a:xfrm>
          <a:prstGeom prst="rect">
            <a:avLst/>
          </a:prstGeom>
          <a:solidFill>
            <a:schemeClr val="bg1">
              <a:alpha val="2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図 11" descr="机の上にある数種類の植物&#10;&#10;中程度の精度で自動的に生成された説明">
            <a:extLst>
              <a:ext uri="{FF2B5EF4-FFF2-40B4-BE49-F238E27FC236}">
                <a16:creationId xmlns:a16="http://schemas.microsoft.com/office/drawing/2014/main" id="{3427F018-DC8C-3577-4567-EDB32F7B5B7F}"/>
              </a:ext>
            </a:extLst>
          </p:cNvPr>
          <p:cNvPicPr>
            <a:picLocks noChangeAspect="1"/>
          </p:cNvPicPr>
          <p:nvPr/>
        </p:nvPicPr>
        <p:blipFill>
          <a:blip r:embed="rId3">
            <a:alphaModFix amt="65000"/>
          </a:blip>
          <a:srcRect t="28713" b="15037"/>
          <a:stretch/>
        </p:blipFill>
        <p:spPr>
          <a:xfrm>
            <a:off x="0" y="-2"/>
            <a:ext cx="12192000" cy="6858002"/>
          </a:xfrm>
          <a:prstGeom prst="rect">
            <a:avLst/>
          </a:prstGeom>
        </p:spPr>
      </p:pic>
      <p:sp>
        <p:nvSpPr>
          <p:cNvPr id="2" name="タイトル 1">
            <a:extLst>
              <a:ext uri="{FF2B5EF4-FFF2-40B4-BE49-F238E27FC236}">
                <a16:creationId xmlns:a16="http://schemas.microsoft.com/office/drawing/2014/main" id="{ADA34B44-FE98-15C3-42BE-523CDEDE1A71}"/>
              </a:ext>
            </a:extLst>
          </p:cNvPr>
          <p:cNvSpPr>
            <a:spLocks noGrp="1"/>
          </p:cNvSpPr>
          <p:nvPr>
            <p:ph type="ctrTitle"/>
          </p:nvPr>
        </p:nvSpPr>
        <p:spPr>
          <a:xfrm>
            <a:off x="243839" y="3108959"/>
            <a:ext cx="8196432" cy="960120"/>
          </a:xfrm>
        </p:spPr>
        <p:txBody>
          <a:bodyPr anchor="ctr">
            <a:normAutofit/>
          </a:bodyPr>
          <a:lstStyle/>
          <a:p>
            <a:pPr>
              <a:lnSpc>
                <a:spcPct val="90000"/>
              </a:lnSpc>
            </a:pPr>
            <a:r>
              <a:rPr lang="ja-JP" altLang="en-US" sz="3100" dirty="0"/>
              <a:t>プリンターのトラブルシューティングマニュアル</a:t>
            </a:r>
            <a:endParaRPr kumimoji="1" lang="ja-JP" altLang="en-US" sz="3100" dirty="0"/>
          </a:p>
        </p:txBody>
      </p:sp>
      <p:sp>
        <p:nvSpPr>
          <p:cNvPr id="3" name="字幕 2">
            <a:extLst>
              <a:ext uri="{FF2B5EF4-FFF2-40B4-BE49-F238E27FC236}">
                <a16:creationId xmlns:a16="http://schemas.microsoft.com/office/drawing/2014/main" id="{A36AB3B7-5B0F-E9E8-EB35-864690F62DF1}"/>
              </a:ext>
            </a:extLst>
          </p:cNvPr>
          <p:cNvSpPr>
            <a:spLocks noGrp="1"/>
          </p:cNvSpPr>
          <p:nvPr>
            <p:ph type="subTitle" idx="1"/>
          </p:nvPr>
        </p:nvSpPr>
        <p:spPr>
          <a:xfrm>
            <a:off x="8440271" y="3108959"/>
            <a:ext cx="3402123" cy="960120"/>
          </a:xfrm>
        </p:spPr>
        <p:txBody>
          <a:bodyPr anchor="ctr">
            <a:normAutofit/>
          </a:bodyPr>
          <a:lstStyle/>
          <a:p>
            <a:pPr algn="r"/>
            <a:r>
              <a:rPr lang="ja-JP" altLang="en-US" sz="1900" dirty="0"/>
              <a:t>一般的な問題への解決策を提供</a:t>
            </a:r>
            <a:endParaRPr kumimoji="1" lang="ja-JP" altLang="en-US" sz="1900" dirty="0"/>
          </a:p>
        </p:txBody>
      </p:sp>
    </p:spTree>
    <p:extLst>
      <p:ext uri="{BB962C8B-B14F-4D97-AF65-F5344CB8AC3E}">
        <p14:creationId xmlns:p14="http://schemas.microsoft.com/office/powerpoint/2010/main" val="213495152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par>
                                <p:cTn id="8" presetID="10" presetClass="entr" presetSubtype="0" fill="hold" grpId="0" nodeType="withEffect">
                                  <p:stCondLst>
                                    <p:cond delay="2000"/>
                                  </p:stCondLst>
                                  <p:iterate type="lt">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400"/>
                                        <p:tgtEl>
                                          <p:spTgt spid="3">
                                            <p:txEl>
                                              <p:pRg st="0" end="0"/>
                                            </p:txEl>
                                          </p:spTgt>
                                        </p:tgtEl>
                                      </p:cBhvr>
                                    </p:animEffect>
                                  </p:childTnLst>
                                </p:cTn>
                              </p:par>
                              <p:par>
                                <p:cTn id="11" presetID="42" presetClass="entr" presetSubtype="0" fill="hold" grpId="1" nodeType="withEffect">
                                  <p:stCondLst>
                                    <p:cond delay="250"/>
                                  </p:stCondLst>
                                  <p:iterate type="lt">
                                    <p:tmPct val="10000"/>
                                  </p:iterate>
                                  <p:childTnLst>
                                    <p:set>
                                      <p:cBhvr>
                                        <p:cTn id="12" dur="1" fill="hold">
                                          <p:stCondLst>
                                            <p:cond delay="0"/>
                                          </p:stCondLst>
                                        </p:cTn>
                                        <p:tgtEl>
                                          <p:spTgt spid="3"/>
                                        </p:tgtEl>
                                        <p:attrNameLst>
                                          <p:attrName>style.visibility</p:attrName>
                                        </p:attrNameLst>
                                      </p:cBhvr>
                                      <p:to>
                                        <p:strVal val="visible"/>
                                      </p:to>
                                    </p:set>
                                    <p:animEffect transition="in" filter="fade">
                                      <p:cBhvr>
                                        <p:cTn id="13" dur="250"/>
                                        <p:tgtEl>
                                          <p:spTgt spid="3"/>
                                        </p:tgtEl>
                                      </p:cBhvr>
                                    </p:animEffect>
                                    <p:anim calcmode="lin" valueType="num">
                                      <p:cBhvr>
                                        <p:cTn id="14" dur="250" fill="hold"/>
                                        <p:tgtEl>
                                          <p:spTgt spid="3"/>
                                        </p:tgtEl>
                                        <p:attrNameLst>
                                          <p:attrName>ppt_x</p:attrName>
                                        </p:attrNameLst>
                                      </p:cBhvr>
                                      <p:tavLst>
                                        <p:tav tm="0">
                                          <p:val>
                                            <p:strVal val="#ppt_x"/>
                                          </p:val>
                                        </p:tav>
                                        <p:tav tm="100000">
                                          <p:val>
                                            <p:strVal val="#ppt_x"/>
                                          </p:val>
                                        </p:tav>
                                      </p:tavLst>
                                    </p:anim>
                                    <p:anim calcmode="lin" valueType="num">
                                      <p:cBhvr>
                                        <p:cTn id="15" dur="25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3" grpId="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DE57300-C7FF-4578-99A0-42B0295B12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DB8F8250-7A81-4A19-87AD-FFB2CE4E39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99F38FC-2DEA-2647-C409-EF75720C1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6" name="Rectangle 15">
            <a:extLst>
              <a:ext uri="{FF2B5EF4-FFF2-40B4-BE49-F238E27FC236}">
                <a16:creationId xmlns:a16="http://schemas.microsoft.com/office/drawing/2014/main" id="{9E10BDB4-64F2-477D-A03B-9F8352D5E0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pic>
        <p:nvPicPr>
          <p:cNvPr id="5" name="コンテンツ プレースホルダー 4" descr="電子的にコミュニケーションを取り、考えるためのさまざまな方法">
            <a:extLst>
              <a:ext uri="{FF2B5EF4-FFF2-40B4-BE49-F238E27FC236}">
                <a16:creationId xmlns:a16="http://schemas.microsoft.com/office/drawing/2014/main" id="{F236FDAE-41D3-4230-88DA-A37C9AB27715}"/>
              </a:ext>
            </a:extLst>
          </p:cNvPr>
          <p:cNvPicPr>
            <a:picLocks noGrp="1" noChangeAspect="1"/>
          </p:cNvPicPr>
          <p:nvPr>
            <p:ph sz="half" idx="1"/>
          </p:nvPr>
        </p:nvPicPr>
        <p:blipFill>
          <a:blip r:embed="rId3"/>
          <a:srcRect t="206" r="1" b="8065"/>
          <a:stretch/>
        </p:blipFill>
        <p:spPr>
          <a:xfrm>
            <a:off x="517864" y="3853923"/>
            <a:ext cx="4829799" cy="2492081"/>
          </a:xfrm>
          <a:prstGeom prst="rect">
            <a:avLst/>
          </a:prstGeom>
        </p:spPr>
      </p:pic>
      <p:sp>
        <p:nvSpPr>
          <p:cNvPr id="2" name="タイトル 1">
            <a:extLst>
              <a:ext uri="{FF2B5EF4-FFF2-40B4-BE49-F238E27FC236}">
                <a16:creationId xmlns:a16="http://schemas.microsoft.com/office/drawing/2014/main" id="{36270E19-CF15-E8FD-4015-CD4E1540B729}"/>
              </a:ext>
            </a:extLst>
          </p:cNvPr>
          <p:cNvSpPr>
            <a:spLocks noGrp="1"/>
          </p:cNvSpPr>
          <p:nvPr>
            <p:ph type="title"/>
          </p:nvPr>
        </p:nvSpPr>
        <p:spPr>
          <a:xfrm>
            <a:off x="517865" y="976160"/>
            <a:ext cx="8686800" cy="813063"/>
          </a:xfrm>
        </p:spPr>
        <p:txBody>
          <a:bodyPr vert="horz" lIns="91440" tIns="45720" rIns="91440" bIns="45720" rtlCol="0" anchor="t">
            <a:normAutofit/>
          </a:bodyPr>
          <a:lstStyle/>
          <a:p>
            <a:r>
              <a:rPr lang="ja-JP" altLang="en-US" sz="4400"/>
              <a:t>プリントヘッドのクリーニング</a:t>
            </a:r>
            <a:endParaRPr kumimoji="1" lang="en-US" altLang="ja-JP" sz="4400"/>
          </a:p>
        </p:txBody>
      </p:sp>
      <p:sp>
        <p:nvSpPr>
          <p:cNvPr id="4" name="コンテンツ プレースホルダー 3">
            <a:extLst>
              <a:ext uri="{FF2B5EF4-FFF2-40B4-BE49-F238E27FC236}">
                <a16:creationId xmlns:a16="http://schemas.microsoft.com/office/drawing/2014/main" id="{38BE92DE-4102-9434-00C8-EC8646144F84}"/>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99089" y="2082423"/>
            <a:ext cx="7757975" cy="4482371"/>
          </a:xfrm>
        </p:spPr>
        <p:txBody>
          <a:bodyPr>
            <a:normAutofit/>
          </a:bodyPr>
          <a:lstStyle/>
          <a:p>
            <a:pPr marL="342900" indent="-342900">
              <a:spcBef>
                <a:spcPts val="2500"/>
              </a:spcBef>
              <a:buFont typeface="+mj-lt"/>
              <a:buAutoNum type="arabicPeriod"/>
            </a:pPr>
            <a:endParaRPr lang="ja-JP" altLang="en-US" sz="1600" b="1" dirty="0"/>
          </a:p>
          <a:p>
            <a:pPr marL="342900" lvl="1" indent="-342900">
              <a:buFont typeface="+mj-lt"/>
              <a:buAutoNum type="arabicPeriod"/>
            </a:pPr>
            <a:r>
              <a:rPr lang="ja-JP" altLang="en-US" sz="1600" dirty="0"/>
              <a:t>プリンターの印刷品質に問題がある場合、プリントヘッドをクリーニングしてください。</a:t>
            </a:r>
            <a:endParaRPr lang="en-US" altLang="ja-JP" sz="1600" dirty="0"/>
          </a:p>
          <a:p>
            <a:pPr marL="342900" lvl="1" indent="-342900">
              <a:buFont typeface="+mj-lt"/>
              <a:buAutoNum type="arabicPeriod"/>
            </a:pPr>
            <a:r>
              <a:rPr lang="ja-JP" altLang="en-US" sz="1600" dirty="0"/>
              <a:t>汚れたプリントヘッドは、印刷品質の低下につながる可能性があります。</a:t>
            </a:r>
            <a:endParaRPr kumimoji="1" lang="ja-JP" altLang="en-US" sz="1600" dirty="0"/>
          </a:p>
        </p:txBody>
      </p:sp>
      <p:sp>
        <p:nvSpPr>
          <p:cNvPr id="18" name="Rectangle 17">
            <a:extLst>
              <a:ext uri="{FF2B5EF4-FFF2-40B4-BE49-F238E27FC236}">
                <a16:creationId xmlns:a16="http://schemas.microsoft.com/office/drawing/2014/main" id="{887F59F2-5FBC-40CD-AD35-376AECE49E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5" y="508090"/>
            <a:ext cx="8111230"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
        <p:nvSpPr>
          <p:cNvPr id="20" name="Freeform: Shape 19">
            <a:extLst>
              <a:ext uri="{FF2B5EF4-FFF2-40B4-BE49-F238E27FC236}">
                <a16:creationId xmlns:a16="http://schemas.microsoft.com/office/drawing/2014/main" id="{E94EA6C1-5B73-CB10-F9FB-B671500CC2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9" y="508090"/>
            <a:ext cx="8686800" cy="149279"/>
          </a:xfrm>
          <a:custGeom>
            <a:avLst/>
            <a:gdLst>
              <a:gd name="connsiteX0" fmla="*/ 0 w 8085002"/>
              <a:gd name="connsiteY0" fmla="*/ 0 h 149279"/>
              <a:gd name="connsiteX1" fmla="*/ 8085002 w 8085002"/>
              <a:gd name="connsiteY1" fmla="*/ 0 h 149279"/>
              <a:gd name="connsiteX2" fmla="*/ 8085002 w 8085002"/>
              <a:gd name="connsiteY2" fmla="*/ 149279 h 149279"/>
              <a:gd name="connsiteX3" fmla="*/ 0 w 8085002"/>
              <a:gd name="connsiteY3" fmla="*/ 149279 h 149279"/>
            </a:gdLst>
            <a:ahLst/>
            <a:cxnLst>
              <a:cxn ang="0">
                <a:pos x="connsiteX0" y="connsiteY0"/>
              </a:cxn>
              <a:cxn ang="0">
                <a:pos x="connsiteX1" y="connsiteY1"/>
              </a:cxn>
              <a:cxn ang="0">
                <a:pos x="connsiteX2" y="connsiteY2"/>
              </a:cxn>
              <a:cxn ang="0">
                <a:pos x="connsiteX3" y="connsiteY3"/>
              </a:cxn>
            </a:cxnLst>
            <a:rect l="l" t="t" r="r" b="b"/>
            <a:pathLst>
              <a:path w="8085002" h="149279">
                <a:moveTo>
                  <a:pt x="0" y="0"/>
                </a:moveTo>
                <a:lnTo>
                  <a:pt x="8085002" y="0"/>
                </a:lnTo>
                <a:lnTo>
                  <a:pt x="8085002" y="149279"/>
                </a:lnTo>
                <a:lnTo>
                  <a:pt x="0" y="14927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Tree>
    <p:extLst>
      <p:ext uri="{BB962C8B-B14F-4D97-AF65-F5344CB8AC3E}">
        <p14:creationId xmlns:p14="http://schemas.microsoft.com/office/powerpoint/2010/main" val="417554602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DE57300-C7FF-4578-99A0-42B0295B12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DB8F8250-7A81-4A19-87AD-FFB2CE4E39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99F38FC-2DEA-2647-C409-EF75720C1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6" name="Rectangle 15">
            <a:extLst>
              <a:ext uri="{FF2B5EF4-FFF2-40B4-BE49-F238E27FC236}">
                <a16:creationId xmlns:a16="http://schemas.microsoft.com/office/drawing/2014/main" id="{9E10BDB4-64F2-477D-A03B-9F8352D5E0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pic>
        <p:nvPicPr>
          <p:cNvPr id="5" name="コンテンツ プレースホルダー 4" descr="コンピューターのキーを印刷します。クリッピングパスで白で分離されています。">
            <a:extLst>
              <a:ext uri="{FF2B5EF4-FFF2-40B4-BE49-F238E27FC236}">
                <a16:creationId xmlns:a16="http://schemas.microsoft.com/office/drawing/2014/main" id="{6E73F301-4A8C-43F8-8B17-6DA39311E62C}"/>
              </a:ext>
            </a:extLst>
          </p:cNvPr>
          <p:cNvPicPr>
            <a:picLocks noGrp="1" noChangeAspect="1"/>
          </p:cNvPicPr>
          <p:nvPr>
            <p:ph sz="half" idx="1"/>
          </p:nvPr>
        </p:nvPicPr>
        <p:blipFill>
          <a:blip r:embed="rId3"/>
          <a:srcRect t="21938" r="1" b="28399"/>
          <a:stretch/>
        </p:blipFill>
        <p:spPr>
          <a:xfrm>
            <a:off x="517864" y="3668451"/>
            <a:ext cx="5189253" cy="2677553"/>
          </a:xfrm>
          <a:prstGeom prst="rect">
            <a:avLst/>
          </a:prstGeom>
        </p:spPr>
      </p:pic>
      <p:sp>
        <p:nvSpPr>
          <p:cNvPr id="2" name="タイトル 1">
            <a:extLst>
              <a:ext uri="{FF2B5EF4-FFF2-40B4-BE49-F238E27FC236}">
                <a16:creationId xmlns:a16="http://schemas.microsoft.com/office/drawing/2014/main" id="{FBABBFFE-08B3-F5C4-1F97-7EB6945F3B53}"/>
              </a:ext>
            </a:extLst>
          </p:cNvPr>
          <p:cNvSpPr>
            <a:spLocks noGrp="1"/>
          </p:cNvSpPr>
          <p:nvPr>
            <p:ph type="title"/>
          </p:nvPr>
        </p:nvSpPr>
        <p:spPr>
          <a:xfrm>
            <a:off x="517865" y="976160"/>
            <a:ext cx="8686800" cy="813063"/>
          </a:xfrm>
        </p:spPr>
        <p:txBody>
          <a:bodyPr vert="horz" lIns="91440" tIns="45720" rIns="91440" bIns="45720" rtlCol="0" anchor="t">
            <a:normAutofit/>
          </a:bodyPr>
          <a:lstStyle/>
          <a:p>
            <a:r>
              <a:rPr lang="ja-JP" altLang="en-US" sz="4400" dirty="0"/>
              <a:t>用紙の種類と設定の確認</a:t>
            </a:r>
            <a:endParaRPr kumimoji="1" lang="en-US" altLang="ja-JP" sz="4400" dirty="0"/>
          </a:p>
        </p:txBody>
      </p:sp>
      <p:sp>
        <p:nvSpPr>
          <p:cNvPr id="4" name="コンテンツ プレースホルダー 3">
            <a:extLst>
              <a:ext uri="{FF2B5EF4-FFF2-40B4-BE49-F238E27FC236}">
                <a16:creationId xmlns:a16="http://schemas.microsoft.com/office/drawing/2014/main" id="{8EB177E5-AFA1-985E-09A4-B0141AF94029}"/>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662153" y="1880813"/>
            <a:ext cx="9189483" cy="1411028"/>
          </a:xfrm>
        </p:spPr>
        <p:txBody>
          <a:bodyPr>
            <a:normAutofit/>
          </a:bodyPr>
          <a:lstStyle/>
          <a:p>
            <a:pPr>
              <a:spcBef>
                <a:spcPts val="2500"/>
              </a:spcBef>
            </a:pPr>
            <a:endParaRPr lang="ja-JP" altLang="en-US" sz="1600" b="1" dirty="0"/>
          </a:p>
          <a:p>
            <a:pPr marL="0" lvl="1" indent="0">
              <a:buNone/>
            </a:pPr>
            <a:r>
              <a:rPr lang="ja-JP" altLang="en-US" sz="1600" dirty="0"/>
              <a:t>プリンターの印刷品質に問題がある場合、用紙の種類と設定を確認してください。</a:t>
            </a:r>
            <a:endParaRPr lang="en-US" altLang="ja-JP" sz="1600" dirty="0"/>
          </a:p>
          <a:p>
            <a:pPr marL="0" lvl="1" indent="0">
              <a:buNone/>
            </a:pPr>
            <a:r>
              <a:rPr lang="ja-JP" altLang="en-US" sz="1600" dirty="0"/>
              <a:t>正しい用紙と設定を使用することで、印刷品質を最適化できます。</a:t>
            </a:r>
            <a:endParaRPr lang="en-US" altLang="ja-JP" sz="1600" dirty="0"/>
          </a:p>
          <a:p>
            <a:pPr marL="0" lvl="1" indent="0">
              <a:buNone/>
            </a:pPr>
            <a:endParaRPr lang="en-US" altLang="ja-JP" sz="1600" dirty="0"/>
          </a:p>
          <a:p>
            <a:pPr marL="0" lvl="1" indent="0">
              <a:buNone/>
            </a:pPr>
            <a:endParaRPr kumimoji="1" lang="ja-JP" altLang="en-US" sz="1600" dirty="0"/>
          </a:p>
        </p:txBody>
      </p:sp>
      <p:sp>
        <p:nvSpPr>
          <p:cNvPr id="18" name="Rectangle 17">
            <a:extLst>
              <a:ext uri="{FF2B5EF4-FFF2-40B4-BE49-F238E27FC236}">
                <a16:creationId xmlns:a16="http://schemas.microsoft.com/office/drawing/2014/main" id="{887F59F2-5FBC-40CD-AD35-376AECE49E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5" y="508090"/>
            <a:ext cx="8111230"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
        <p:nvSpPr>
          <p:cNvPr id="20" name="Freeform: Shape 19">
            <a:extLst>
              <a:ext uri="{FF2B5EF4-FFF2-40B4-BE49-F238E27FC236}">
                <a16:creationId xmlns:a16="http://schemas.microsoft.com/office/drawing/2014/main" id="{E94EA6C1-5B73-CB10-F9FB-B671500CC2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9" y="508090"/>
            <a:ext cx="8686800" cy="149279"/>
          </a:xfrm>
          <a:custGeom>
            <a:avLst/>
            <a:gdLst>
              <a:gd name="connsiteX0" fmla="*/ 0 w 8085002"/>
              <a:gd name="connsiteY0" fmla="*/ 0 h 149279"/>
              <a:gd name="connsiteX1" fmla="*/ 8085002 w 8085002"/>
              <a:gd name="connsiteY1" fmla="*/ 0 h 149279"/>
              <a:gd name="connsiteX2" fmla="*/ 8085002 w 8085002"/>
              <a:gd name="connsiteY2" fmla="*/ 149279 h 149279"/>
              <a:gd name="connsiteX3" fmla="*/ 0 w 8085002"/>
              <a:gd name="connsiteY3" fmla="*/ 149279 h 149279"/>
            </a:gdLst>
            <a:ahLst/>
            <a:cxnLst>
              <a:cxn ang="0">
                <a:pos x="connsiteX0" y="connsiteY0"/>
              </a:cxn>
              <a:cxn ang="0">
                <a:pos x="connsiteX1" y="connsiteY1"/>
              </a:cxn>
              <a:cxn ang="0">
                <a:pos x="connsiteX2" y="connsiteY2"/>
              </a:cxn>
              <a:cxn ang="0">
                <a:pos x="connsiteX3" y="connsiteY3"/>
              </a:cxn>
            </a:cxnLst>
            <a:rect l="l" t="t" r="r" b="b"/>
            <a:pathLst>
              <a:path w="8085002" h="149279">
                <a:moveTo>
                  <a:pt x="0" y="0"/>
                </a:moveTo>
                <a:lnTo>
                  <a:pt x="8085002" y="0"/>
                </a:lnTo>
                <a:lnTo>
                  <a:pt x="8085002" y="149279"/>
                </a:lnTo>
                <a:lnTo>
                  <a:pt x="0" y="14927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Tree>
    <p:extLst>
      <p:ext uri="{BB962C8B-B14F-4D97-AF65-F5344CB8AC3E}">
        <p14:creationId xmlns:p14="http://schemas.microsoft.com/office/powerpoint/2010/main" val="291895470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DE57300-C7FF-4578-99A0-42B0295B12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B8F8250-7A81-4A19-87AD-FFB2CE4E39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99F38FC-2DEA-2647-C409-EF75720C1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26E9A97B-1917-9176-B980-E15E8CBDB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F3FF94B3-6D3E-44FE-BB02-A9027C0003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62168" y="6209925"/>
            <a:ext cx="5021183"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7" name="Rectangle 16">
            <a:extLst>
              <a:ext uri="{FF2B5EF4-FFF2-40B4-BE49-F238E27FC236}">
                <a16:creationId xmlns:a16="http://schemas.microsoft.com/office/drawing/2014/main" id="{C7EFAAB5-34A3-C2FC-70BA-7720CC8ADB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
        <p:nvSpPr>
          <p:cNvPr id="2" name="タイトル 1">
            <a:extLst>
              <a:ext uri="{FF2B5EF4-FFF2-40B4-BE49-F238E27FC236}">
                <a16:creationId xmlns:a16="http://schemas.microsoft.com/office/drawing/2014/main" id="{59AD56CD-5518-78AF-16C8-D1347F590923}"/>
              </a:ext>
            </a:extLst>
          </p:cNvPr>
          <p:cNvSpPr>
            <a:spLocks noGrp="1"/>
          </p:cNvSpPr>
          <p:nvPr>
            <p:ph type="title"/>
          </p:nvPr>
        </p:nvSpPr>
        <p:spPr>
          <a:xfrm>
            <a:off x="521208" y="1211766"/>
            <a:ext cx="7237052" cy="4727988"/>
          </a:xfrm>
        </p:spPr>
        <p:txBody>
          <a:bodyPr vert="horz" lIns="91440" tIns="45720" rIns="91440" bIns="45720" rtlCol="0" anchor="b">
            <a:normAutofit/>
          </a:bodyPr>
          <a:lstStyle/>
          <a:p>
            <a:r>
              <a:rPr lang="ja-JP" altLang="en-US" sz="7400" dirty="0"/>
              <a:t>紙詰まりの解消</a:t>
            </a:r>
            <a:endParaRPr kumimoji="1" lang="en-US" altLang="ja-JP" sz="7400" dirty="0"/>
          </a:p>
        </p:txBody>
      </p:sp>
      <p:sp>
        <p:nvSpPr>
          <p:cNvPr id="19" name="Freeform: Shape 18">
            <a:extLst>
              <a:ext uri="{FF2B5EF4-FFF2-40B4-BE49-F238E27FC236}">
                <a16:creationId xmlns:a16="http://schemas.microsoft.com/office/drawing/2014/main" id="{A8A44BC8-2508-4575-75F6-0ED3F11E72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9" y="6208776"/>
            <a:ext cx="7269480" cy="149279"/>
          </a:xfrm>
          <a:custGeom>
            <a:avLst/>
            <a:gdLst>
              <a:gd name="connsiteX0" fmla="*/ 0 w 8085002"/>
              <a:gd name="connsiteY0" fmla="*/ 0 h 149279"/>
              <a:gd name="connsiteX1" fmla="*/ 8085002 w 8085002"/>
              <a:gd name="connsiteY1" fmla="*/ 0 h 149279"/>
              <a:gd name="connsiteX2" fmla="*/ 8085002 w 8085002"/>
              <a:gd name="connsiteY2" fmla="*/ 149279 h 149279"/>
              <a:gd name="connsiteX3" fmla="*/ 0 w 8085002"/>
              <a:gd name="connsiteY3" fmla="*/ 149279 h 149279"/>
            </a:gdLst>
            <a:ahLst/>
            <a:cxnLst>
              <a:cxn ang="0">
                <a:pos x="connsiteX0" y="connsiteY0"/>
              </a:cxn>
              <a:cxn ang="0">
                <a:pos x="connsiteX1" y="connsiteY1"/>
              </a:cxn>
              <a:cxn ang="0">
                <a:pos x="connsiteX2" y="connsiteY2"/>
              </a:cxn>
              <a:cxn ang="0">
                <a:pos x="connsiteX3" y="connsiteY3"/>
              </a:cxn>
            </a:cxnLst>
            <a:rect l="l" t="t" r="r" b="b"/>
            <a:pathLst>
              <a:path w="8085002" h="149279">
                <a:moveTo>
                  <a:pt x="0" y="0"/>
                </a:moveTo>
                <a:lnTo>
                  <a:pt x="8085002" y="0"/>
                </a:lnTo>
                <a:lnTo>
                  <a:pt x="8085002" y="149279"/>
                </a:lnTo>
                <a:lnTo>
                  <a:pt x="0" y="14927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Tree>
    <p:extLst>
      <p:ext uri="{BB962C8B-B14F-4D97-AF65-F5344CB8AC3E}">
        <p14:creationId xmlns:p14="http://schemas.microsoft.com/office/powerpoint/2010/main" val="407213652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EF92585-7A99-6108-9663-8C59032742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
        <p:nvSpPr>
          <p:cNvPr id="2" name="タイトル 1">
            <a:extLst>
              <a:ext uri="{FF2B5EF4-FFF2-40B4-BE49-F238E27FC236}">
                <a16:creationId xmlns:a16="http://schemas.microsoft.com/office/drawing/2014/main" id="{DAD72B8E-D9FA-7AB6-6014-3D127ADD4B9E}"/>
              </a:ext>
            </a:extLst>
          </p:cNvPr>
          <p:cNvSpPr>
            <a:spLocks noGrp="1"/>
          </p:cNvSpPr>
          <p:nvPr>
            <p:ph type="title"/>
          </p:nvPr>
        </p:nvSpPr>
        <p:spPr>
          <a:xfrm>
            <a:off x="808435" y="1760372"/>
            <a:ext cx="7054060" cy="813063"/>
          </a:xfrm>
        </p:spPr>
        <p:txBody>
          <a:bodyPr anchor="t">
            <a:normAutofit/>
          </a:bodyPr>
          <a:lstStyle/>
          <a:p>
            <a:r>
              <a:rPr lang="en-US" altLang="ja-JP" sz="3200" dirty="0"/>
              <a:t>1. </a:t>
            </a:r>
            <a:r>
              <a:rPr lang="ja-JP" altLang="en-US" sz="3200" dirty="0"/>
              <a:t>紙詰まりの場所特定</a:t>
            </a:r>
            <a:endParaRPr kumimoji="1" lang="ja-JP" altLang="en-US" sz="3200" dirty="0"/>
          </a:p>
        </p:txBody>
      </p:sp>
      <p:sp>
        <p:nvSpPr>
          <p:cNvPr id="3" name="コンテンツ プレースホルダー 2">
            <a:extLst>
              <a:ext uri="{FF2B5EF4-FFF2-40B4-BE49-F238E27FC236}">
                <a16:creationId xmlns:a16="http://schemas.microsoft.com/office/drawing/2014/main" id="{01A3B52E-66C1-8992-FD9B-528CD40DCE29}"/>
              </a:ext>
            </a:extLst>
          </p:cNvPr>
          <p:cNvSpPr>
            <a:spLocks noGrp="1"/>
          </p:cNvSpPr>
          <p:nvPr>
            <p:ph idx="1"/>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1141130" y="2425619"/>
            <a:ext cx="8355450" cy="668399"/>
          </a:xfrm>
        </p:spPr>
        <p:txBody>
          <a:bodyPr>
            <a:noAutofit/>
          </a:bodyPr>
          <a:lstStyle/>
          <a:p>
            <a:pPr marL="0" lvl="1" indent="0">
              <a:buNone/>
            </a:pPr>
            <a:r>
              <a:rPr lang="ja-JP" altLang="en-US" sz="1600" dirty="0"/>
              <a:t>プリンターの紙詰まりが発生した場合、詰まった紙の場所を特定するには、プリンターの画面を確認する必要があります。</a:t>
            </a:r>
            <a:endParaRPr kumimoji="1" lang="ja-JP" altLang="en-US" sz="1600" dirty="0"/>
          </a:p>
        </p:txBody>
      </p:sp>
      <p:sp>
        <p:nvSpPr>
          <p:cNvPr id="4" name="タイトル 1">
            <a:extLst>
              <a:ext uri="{FF2B5EF4-FFF2-40B4-BE49-F238E27FC236}">
                <a16:creationId xmlns:a16="http://schemas.microsoft.com/office/drawing/2014/main" id="{BFA23F3A-39EE-F0B6-ABBD-A13CAC70DC38}"/>
              </a:ext>
            </a:extLst>
          </p:cNvPr>
          <p:cNvSpPr txBox="1">
            <a:spLocks/>
          </p:cNvSpPr>
          <p:nvPr/>
        </p:nvSpPr>
        <p:spPr>
          <a:xfrm>
            <a:off x="808435" y="3466838"/>
            <a:ext cx="8686800" cy="813063"/>
          </a:xfrm>
          <a:prstGeom prst="rect">
            <a:avLst/>
          </a:prstGeom>
        </p:spPr>
        <p:txBody>
          <a:bodyPr vert="horz" lIns="91440" tIns="45720" rIns="91440" bIns="45720" rtlCol="0" anchor="t">
            <a:normAutofit/>
          </a:bodyPr>
          <a:lstStyle>
            <a:lvl1pPr algn="l" defTabSz="914400" rtl="0" eaLnBrk="1" latinLnBrk="0" hangingPunct="1">
              <a:lnSpc>
                <a:spcPct val="100000"/>
              </a:lnSpc>
              <a:spcBef>
                <a:spcPct val="0"/>
              </a:spcBef>
              <a:buNone/>
              <a:defRPr sz="5400" b="1" kern="1200">
                <a:solidFill>
                  <a:schemeClr val="tx1"/>
                </a:solidFill>
                <a:latin typeface="+mj-lt"/>
                <a:ea typeface="+mj-ea"/>
                <a:cs typeface="+mj-cs"/>
              </a:defRPr>
            </a:lvl1pPr>
          </a:lstStyle>
          <a:p>
            <a:r>
              <a:rPr kumimoji="0" lang="en-US" altLang="ja-JP" sz="2800" dirty="0"/>
              <a:t>2. </a:t>
            </a:r>
            <a:r>
              <a:rPr kumimoji="0" lang="ja-JP" altLang="en-US" sz="2800" dirty="0"/>
              <a:t>詰まった紙の取り出す</a:t>
            </a:r>
            <a:endParaRPr kumimoji="1" lang="en-US" altLang="ja-JP" sz="2800" dirty="0"/>
          </a:p>
        </p:txBody>
      </p:sp>
      <p:sp>
        <p:nvSpPr>
          <p:cNvPr id="5" name="コンテンツ プレースホルダー 3">
            <a:extLst>
              <a:ext uri="{FF2B5EF4-FFF2-40B4-BE49-F238E27FC236}">
                <a16:creationId xmlns:a16="http://schemas.microsoft.com/office/drawing/2014/main" id="{FFA81CEB-DFB6-4D7A-E705-3B947738B05F}"/>
              </a:ext>
            </a:extLst>
          </p:cNvPr>
          <p:cNvSpPr txBox="1">
            <a:spLocks/>
          </p:cNvSpPr>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1141130" y="4125995"/>
            <a:ext cx="9907050" cy="1047309"/>
          </a:xfrm>
          <a:prstGeom prst="rect">
            <a:avLst/>
          </a:prstGeom>
        </p:spPr>
        <p:txBody>
          <a:bodyPr>
            <a:normAutofit/>
          </a:bodyPr>
          <a:lstStyle>
            <a:lvl1pPr marL="0" indent="0" algn="l" defTabSz="914400" rtl="0" eaLnBrk="1" latinLnBrk="0" hangingPunct="1">
              <a:lnSpc>
                <a:spcPct val="110000"/>
              </a:lnSpc>
              <a:spcBef>
                <a:spcPts val="1000"/>
              </a:spcBef>
              <a:buFont typeface="Arial" panose="020B0604020202020204" pitchFamily="34" charset="0"/>
              <a:buNone/>
              <a:defRPr sz="2000" kern="1200">
                <a:solidFill>
                  <a:schemeClr val="tx1"/>
                </a:solidFill>
                <a:latin typeface="+mn-lt"/>
                <a:ea typeface="+mn-ea"/>
                <a:cs typeface="+mn-cs"/>
              </a:defRPr>
            </a:lvl1pPr>
            <a:lvl2pPr marL="274320" indent="-27432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2pPr>
            <a:lvl3pPr marL="274320" indent="0" algn="l" defTabSz="914400" rtl="0" eaLnBrk="1" latinLnBrk="0" hangingPunct="1">
              <a:lnSpc>
                <a:spcPct val="110000"/>
              </a:lnSpc>
              <a:spcBef>
                <a:spcPts val="500"/>
              </a:spcBef>
              <a:buFont typeface="Arial" panose="020B0604020202020204" pitchFamily="34" charset="0"/>
              <a:buNone/>
              <a:defRPr sz="1800" kern="1200">
                <a:solidFill>
                  <a:schemeClr val="tx1"/>
                </a:solidFill>
                <a:latin typeface="+mn-lt"/>
                <a:ea typeface="+mn-ea"/>
                <a:cs typeface="+mn-cs"/>
              </a:defRPr>
            </a:lvl3pPr>
            <a:lvl4pPr marL="548640" indent="-27432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4pPr>
            <a:lvl5pPr marL="548640" indent="0" algn="l" defTabSz="914400" rtl="0" eaLnBrk="1" latinLnBrk="0" hangingPunct="1">
              <a:lnSpc>
                <a:spcPct val="110000"/>
              </a:lnSpc>
              <a:spcBef>
                <a:spcPts val="500"/>
              </a:spcBef>
              <a:buFont typeface="Arial" panose="020B0604020202020204" pitchFamily="34" charset="0"/>
              <a:buNone/>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buFont typeface="Arial" panose="020B0604020202020204" pitchFamily="34" charset="0"/>
              <a:buNone/>
            </a:pPr>
            <a:r>
              <a:rPr kumimoji="0" lang="ja-JP" altLang="en-US" sz="1600" dirty="0"/>
              <a:t>プリンターのユーザーマニュアルには、詰まった紙を取り出すための適切な手順が記載されています。</a:t>
            </a:r>
            <a:endParaRPr kumimoji="0" lang="en-US" altLang="ja-JP" sz="1600" dirty="0"/>
          </a:p>
          <a:p>
            <a:pPr marL="0" lvl="1" indent="0">
              <a:buFont typeface="Arial" panose="020B0604020202020204" pitchFamily="34" charset="0"/>
              <a:buNone/>
            </a:pPr>
            <a:r>
              <a:rPr kumimoji="0" lang="ja-JP" altLang="en-US" sz="1600" dirty="0"/>
              <a:t>まず、ユーザーマニュアルを確認して、プリンターの内部にアクセスする方法や、紙を取り除く方法などを確認しましょう。</a:t>
            </a:r>
            <a:endParaRPr kumimoji="1" lang="ja-JP" altLang="en-US" sz="1600" dirty="0"/>
          </a:p>
        </p:txBody>
      </p:sp>
      <p:pic>
        <p:nvPicPr>
          <p:cNvPr id="6" name="コンテンツ プレースホルダー 4" descr="電動タイプライターでアイデアを出す男のハイアングルビュー。教師、作家、従業員、大学院生、または求職者である可能性があります。コピースペース">
            <a:extLst>
              <a:ext uri="{FF2B5EF4-FFF2-40B4-BE49-F238E27FC236}">
                <a16:creationId xmlns:a16="http://schemas.microsoft.com/office/drawing/2014/main" id="{E0239075-64D3-7291-38C4-292DE436A277}"/>
              </a:ext>
            </a:extLst>
          </p:cNvPr>
          <p:cNvPicPr>
            <a:picLocks noChangeAspect="1"/>
          </p:cNvPicPr>
          <p:nvPr/>
        </p:nvPicPr>
        <p:blipFill>
          <a:blip r:embed="rId3"/>
          <a:srcRect t="39373" b="21929"/>
          <a:stretch/>
        </p:blipFill>
        <p:spPr>
          <a:xfrm>
            <a:off x="7117038" y="4141981"/>
            <a:ext cx="4759084" cy="2455594"/>
          </a:xfrm>
          <a:prstGeom prst="rect">
            <a:avLst/>
          </a:prstGeom>
        </p:spPr>
      </p:pic>
      <p:sp>
        <p:nvSpPr>
          <p:cNvPr id="7" name="タイトル 1">
            <a:extLst>
              <a:ext uri="{FF2B5EF4-FFF2-40B4-BE49-F238E27FC236}">
                <a16:creationId xmlns:a16="http://schemas.microsoft.com/office/drawing/2014/main" id="{81BC6AAA-CD4D-9E67-409A-05ADA7DE9668}"/>
              </a:ext>
            </a:extLst>
          </p:cNvPr>
          <p:cNvSpPr txBox="1">
            <a:spLocks/>
          </p:cNvSpPr>
          <p:nvPr/>
        </p:nvSpPr>
        <p:spPr>
          <a:xfrm>
            <a:off x="567291" y="426726"/>
            <a:ext cx="8686800" cy="813063"/>
          </a:xfrm>
          <a:prstGeom prst="rect">
            <a:avLst/>
          </a:prstGeom>
        </p:spPr>
        <p:txBody>
          <a:bodyPr vert="horz" lIns="91440" tIns="45720" rIns="91440" bIns="45720" rtlCol="0" anchor="t">
            <a:normAutofit/>
          </a:bodyPr>
          <a:lstStyle>
            <a:lvl1pPr algn="l" defTabSz="914400" rtl="0" eaLnBrk="1" latinLnBrk="0" hangingPunct="1">
              <a:lnSpc>
                <a:spcPct val="100000"/>
              </a:lnSpc>
              <a:spcBef>
                <a:spcPct val="0"/>
              </a:spcBef>
              <a:buNone/>
              <a:defRPr sz="5400" b="1" kern="1200">
                <a:solidFill>
                  <a:schemeClr val="tx1"/>
                </a:solidFill>
                <a:latin typeface="+mj-lt"/>
                <a:ea typeface="+mj-ea"/>
                <a:cs typeface="+mj-cs"/>
              </a:defRPr>
            </a:lvl1pPr>
          </a:lstStyle>
          <a:p>
            <a:r>
              <a:rPr kumimoji="0" lang="ja-JP" altLang="en-US" sz="4400" dirty="0"/>
              <a:t>紙詰まり解消</a:t>
            </a:r>
            <a:endParaRPr kumimoji="1" lang="en-US" altLang="ja-JP" sz="4400" dirty="0"/>
          </a:p>
        </p:txBody>
      </p:sp>
    </p:spTree>
    <p:extLst>
      <p:ext uri="{BB962C8B-B14F-4D97-AF65-F5344CB8AC3E}">
        <p14:creationId xmlns:p14="http://schemas.microsoft.com/office/powerpoint/2010/main" val="117943249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250"/>
                                        <p:tgtEl>
                                          <p:spTgt spid="3"/>
                                        </p:tgtEl>
                                      </p:cBhvr>
                                    </p:animEffect>
                                    <p:anim calcmode="lin" valueType="num">
                                      <p:cBhvr>
                                        <p:cTn id="8" dur="250" fill="hold"/>
                                        <p:tgtEl>
                                          <p:spTgt spid="3"/>
                                        </p:tgtEl>
                                        <p:attrNameLst>
                                          <p:attrName>ppt_x</p:attrName>
                                        </p:attrNameLst>
                                      </p:cBhvr>
                                      <p:tavLst>
                                        <p:tav tm="0">
                                          <p:val>
                                            <p:strVal val="#ppt_x"/>
                                          </p:val>
                                        </p:tav>
                                        <p:tav tm="100000">
                                          <p:val>
                                            <p:strVal val="#ppt_x"/>
                                          </p:val>
                                        </p:tav>
                                      </p:tavLst>
                                    </p:anim>
                                    <p:anim calcmode="lin" valueType="num">
                                      <p:cBhvr>
                                        <p:cTn id="9" dur="25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50"/>
                                  </p:stCondLst>
                                  <p:iterate>
                                    <p:tmPct val="10000"/>
                                  </p:iterate>
                                  <p:childTnLst>
                                    <p:set>
                                      <p:cBhvr>
                                        <p:cTn id="11" dur="1" fill="hold">
                                          <p:stCondLst>
                                            <p:cond delay="0"/>
                                          </p:stCondLst>
                                        </p:cTn>
                                        <p:tgtEl>
                                          <p:spTgt spid="5"/>
                                        </p:tgtEl>
                                        <p:attrNameLst>
                                          <p:attrName>style.visibility</p:attrName>
                                        </p:attrNameLst>
                                      </p:cBhvr>
                                      <p:to>
                                        <p:strVal val="visible"/>
                                      </p:to>
                                    </p:set>
                                    <p:animEffect transition="in" filter="fade">
                                      <p:cBhvr>
                                        <p:cTn id="12" dur="250"/>
                                        <p:tgtEl>
                                          <p:spTgt spid="5"/>
                                        </p:tgtEl>
                                      </p:cBhvr>
                                    </p:animEffect>
                                    <p:anim calcmode="lin" valueType="num">
                                      <p:cBhvr>
                                        <p:cTn id="13" dur="250" fill="hold"/>
                                        <p:tgtEl>
                                          <p:spTgt spid="5"/>
                                        </p:tgtEl>
                                        <p:attrNameLst>
                                          <p:attrName>ppt_x</p:attrName>
                                        </p:attrNameLst>
                                      </p:cBhvr>
                                      <p:tavLst>
                                        <p:tav tm="0">
                                          <p:val>
                                            <p:strVal val="#ppt_x"/>
                                          </p:val>
                                        </p:tav>
                                        <p:tav tm="100000">
                                          <p:val>
                                            <p:strVal val="#ppt_x"/>
                                          </p:val>
                                        </p:tav>
                                      </p:tavLst>
                                    </p:anim>
                                    <p:anim calcmode="lin" valueType="num">
                                      <p:cBhvr>
                                        <p:cTn id="14" dur="25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DE57300-C7FF-4578-99A0-42B0295B12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DB8F8250-7A81-4A19-87AD-FFB2CE4E39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99F38FC-2DEA-2647-C409-EF75720C1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6" name="Rectangle 15">
            <a:extLst>
              <a:ext uri="{FF2B5EF4-FFF2-40B4-BE49-F238E27FC236}">
                <a16:creationId xmlns:a16="http://schemas.microsoft.com/office/drawing/2014/main" id="{9E10BDB4-64F2-477D-A03B-9F8352D5E0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pic>
        <p:nvPicPr>
          <p:cNvPr id="5" name="コンテンツ プレースホルダー 4" descr="PVC窓とドアの生産のための工場。">
            <a:extLst>
              <a:ext uri="{FF2B5EF4-FFF2-40B4-BE49-F238E27FC236}">
                <a16:creationId xmlns:a16="http://schemas.microsoft.com/office/drawing/2014/main" id="{C037C288-ED1E-4DEF-A027-457DC3113269}"/>
              </a:ext>
            </a:extLst>
          </p:cNvPr>
          <p:cNvPicPr>
            <a:picLocks noGrp="1" noChangeAspect="1"/>
          </p:cNvPicPr>
          <p:nvPr>
            <p:ph sz="half" idx="1"/>
          </p:nvPr>
        </p:nvPicPr>
        <p:blipFill>
          <a:blip r:embed="rId3"/>
          <a:srcRect t="13532" r="1" b="9169"/>
          <a:stretch/>
        </p:blipFill>
        <p:spPr>
          <a:xfrm>
            <a:off x="517864" y="3238939"/>
            <a:ext cx="6021673" cy="3107065"/>
          </a:xfrm>
          <a:prstGeom prst="rect">
            <a:avLst/>
          </a:prstGeom>
        </p:spPr>
      </p:pic>
      <p:sp>
        <p:nvSpPr>
          <p:cNvPr id="2" name="タイトル 1">
            <a:extLst>
              <a:ext uri="{FF2B5EF4-FFF2-40B4-BE49-F238E27FC236}">
                <a16:creationId xmlns:a16="http://schemas.microsoft.com/office/drawing/2014/main" id="{272BD9A2-4F86-4D4B-23A2-D21DDFA484E4}"/>
              </a:ext>
            </a:extLst>
          </p:cNvPr>
          <p:cNvSpPr>
            <a:spLocks noGrp="1"/>
          </p:cNvSpPr>
          <p:nvPr>
            <p:ph type="title"/>
          </p:nvPr>
        </p:nvSpPr>
        <p:spPr>
          <a:xfrm>
            <a:off x="517865" y="976160"/>
            <a:ext cx="8686800" cy="813063"/>
          </a:xfrm>
        </p:spPr>
        <p:txBody>
          <a:bodyPr vert="horz" lIns="91440" tIns="45720" rIns="91440" bIns="45720" rtlCol="0" anchor="t">
            <a:normAutofit/>
          </a:bodyPr>
          <a:lstStyle/>
          <a:p>
            <a:r>
              <a:rPr lang="ja-JP" altLang="en-US" sz="4400"/>
              <a:t>予防策とメンテナンス</a:t>
            </a:r>
            <a:endParaRPr kumimoji="1" lang="en-US" altLang="ja-JP" sz="4400"/>
          </a:p>
        </p:txBody>
      </p:sp>
      <p:sp>
        <p:nvSpPr>
          <p:cNvPr id="4" name="コンテンツ プレースホルダー 3">
            <a:extLst>
              <a:ext uri="{FF2B5EF4-FFF2-40B4-BE49-F238E27FC236}">
                <a16:creationId xmlns:a16="http://schemas.microsoft.com/office/drawing/2014/main" id="{DB9CBDBD-820D-C066-C562-5260AD20C934}"/>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17864" y="1789223"/>
            <a:ext cx="7013842" cy="1226409"/>
          </a:xfrm>
        </p:spPr>
        <p:txBody>
          <a:bodyPr>
            <a:normAutofit/>
          </a:bodyPr>
          <a:lstStyle/>
          <a:p>
            <a:pPr marL="0" indent="0">
              <a:spcBef>
                <a:spcPts val="2500"/>
              </a:spcBef>
              <a:buNone/>
            </a:pPr>
            <a:endParaRPr lang="ja-JP" altLang="en-US" sz="1400" b="1" dirty="0"/>
          </a:p>
          <a:p>
            <a:pPr marL="0" lvl="1" indent="0">
              <a:buNone/>
            </a:pPr>
            <a:r>
              <a:rPr lang="ja-JP" altLang="en-US" sz="1400" dirty="0"/>
              <a:t>紙詰まりを予防するために、プリンターを適切にメンテナンスすることが重要です。</a:t>
            </a:r>
            <a:endParaRPr lang="en-US" altLang="ja-JP" sz="1400" dirty="0"/>
          </a:p>
          <a:p>
            <a:pPr marL="0" lvl="1" indent="0">
              <a:buNone/>
            </a:pPr>
            <a:r>
              <a:rPr lang="ja-JP" altLang="en-US" sz="1400" dirty="0"/>
              <a:t>ハードウェアのクリーニングや用紙の取り扱い方法について、メンテナンスマニュアルを参照してください。</a:t>
            </a:r>
            <a:endParaRPr kumimoji="1" lang="ja-JP" altLang="en-US" sz="1400" dirty="0"/>
          </a:p>
        </p:txBody>
      </p:sp>
      <p:sp>
        <p:nvSpPr>
          <p:cNvPr id="18" name="Rectangle 17">
            <a:extLst>
              <a:ext uri="{FF2B5EF4-FFF2-40B4-BE49-F238E27FC236}">
                <a16:creationId xmlns:a16="http://schemas.microsoft.com/office/drawing/2014/main" id="{887F59F2-5FBC-40CD-AD35-376AECE49E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5" y="508090"/>
            <a:ext cx="8111230"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
        <p:nvSpPr>
          <p:cNvPr id="20" name="Freeform: Shape 19">
            <a:extLst>
              <a:ext uri="{FF2B5EF4-FFF2-40B4-BE49-F238E27FC236}">
                <a16:creationId xmlns:a16="http://schemas.microsoft.com/office/drawing/2014/main" id="{E94EA6C1-5B73-CB10-F9FB-B671500CC2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9" y="508090"/>
            <a:ext cx="8686800" cy="149279"/>
          </a:xfrm>
          <a:custGeom>
            <a:avLst/>
            <a:gdLst>
              <a:gd name="connsiteX0" fmla="*/ 0 w 8085002"/>
              <a:gd name="connsiteY0" fmla="*/ 0 h 149279"/>
              <a:gd name="connsiteX1" fmla="*/ 8085002 w 8085002"/>
              <a:gd name="connsiteY1" fmla="*/ 0 h 149279"/>
              <a:gd name="connsiteX2" fmla="*/ 8085002 w 8085002"/>
              <a:gd name="connsiteY2" fmla="*/ 149279 h 149279"/>
              <a:gd name="connsiteX3" fmla="*/ 0 w 8085002"/>
              <a:gd name="connsiteY3" fmla="*/ 149279 h 149279"/>
            </a:gdLst>
            <a:ahLst/>
            <a:cxnLst>
              <a:cxn ang="0">
                <a:pos x="connsiteX0" y="connsiteY0"/>
              </a:cxn>
              <a:cxn ang="0">
                <a:pos x="connsiteX1" y="connsiteY1"/>
              </a:cxn>
              <a:cxn ang="0">
                <a:pos x="connsiteX2" y="connsiteY2"/>
              </a:cxn>
              <a:cxn ang="0">
                <a:pos x="connsiteX3" y="connsiteY3"/>
              </a:cxn>
            </a:cxnLst>
            <a:rect l="l" t="t" r="r" b="b"/>
            <a:pathLst>
              <a:path w="8085002" h="149279">
                <a:moveTo>
                  <a:pt x="0" y="0"/>
                </a:moveTo>
                <a:lnTo>
                  <a:pt x="8085002" y="0"/>
                </a:lnTo>
                <a:lnTo>
                  <a:pt x="8085002" y="149279"/>
                </a:lnTo>
                <a:lnTo>
                  <a:pt x="0" y="14927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Tree>
    <p:extLst>
      <p:ext uri="{BB962C8B-B14F-4D97-AF65-F5344CB8AC3E}">
        <p14:creationId xmlns:p14="http://schemas.microsoft.com/office/powerpoint/2010/main" val="169418983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DE57300-C7FF-4578-99A0-42B0295B12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B8F8250-7A81-4A19-87AD-FFB2CE4E39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99F38FC-2DEA-2647-C409-EF75720C1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26E9A97B-1917-9176-B980-E15E8CBDB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F3FF94B3-6D3E-44FE-BB02-A9027C0003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62168" y="6209925"/>
            <a:ext cx="5021183"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7" name="Rectangle 16">
            <a:extLst>
              <a:ext uri="{FF2B5EF4-FFF2-40B4-BE49-F238E27FC236}">
                <a16:creationId xmlns:a16="http://schemas.microsoft.com/office/drawing/2014/main" id="{C7EFAAB5-34A3-C2FC-70BA-7720CC8ADB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
        <p:nvSpPr>
          <p:cNvPr id="2" name="タイトル 1">
            <a:extLst>
              <a:ext uri="{FF2B5EF4-FFF2-40B4-BE49-F238E27FC236}">
                <a16:creationId xmlns:a16="http://schemas.microsoft.com/office/drawing/2014/main" id="{D0EC36DE-2133-6AE7-5041-555207050C00}"/>
              </a:ext>
            </a:extLst>
          </p:cNvPr>
          <p:cNvSpPr>
            <a:spLocks noGrp="1"/>
          </p:cNvSpPr>
          <p:nvPr>
            <p:ph type="title"/>
          </p:nvPr>
        </p:nvSpPr>
        <p:spPr>
          <a:xfrm>
            <a:off x="521208" y="1211766"/>
            <a:ext cx="7237052" cy="4727988"/>
          </a:xfrm>
        </p:spPr>
        <p:txBody>
          <a:bodyPr vert="horz" lIns="91440" tIns="45720" rIns="91440" bIns="45720" rtlCol="0" anchor="b">
            <a:normAutofit/>
          </a:bodyPr>
          <a:lstStyle/>
          <a:p>
            <a:r>
              <a:rPr lang="ja-JP" altLang="en-US" sz="7400"/>
              <a:t>接続の問題</a:t>
            </a:r>
            <a:endParaRPr kumimoji="1" lang="en-US" altLang="ja-JP" sz="7400"/>
          </a:p>
        </p:txBody>
      </p:sp>
      <p:sp>
        <p:nvSpPr>
          <p:cNvPr id="19" name="Freeform: Shape 18">
            <a:extLst>
              <a:ext uri="{FF2B5EF4-FFF2-40B4-BE49-F238E27FC236}">
                <a16:creationId xmlns:a16="http://schemas.microsoft.com/office/drawing/2014/main" id="{A8A44BC8-2508-4575-75F6-0ED3F11E72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9" y="6208776"/>
            <a:ext cx="7269480" cy="149279"/>
          </a:xfrm>
          <a:custGeom>
            <a:avLst/>
            <a:gdLst>
              <a:gd name="connsiteX0" fmla="*/ 0 w 8085002"/>
              <a:gd name="connsiteY0" fmla="*/ 0 h 149279"/>
              <a:gd name="connsiteX1" fmla="*/ 8085002 w 8085002"/>
              <a:gd name="connsiteY1" fmla="*/ 0 h 149279"/>
              <a:gd name="connsiteX2" fmla="*/ 8085002 w 8085002"/>
              <a:gd name="connsiteY2" fmla="*/ 149279 h 149279"/>
              <a:gd name="connsiteX3" fmla="*/ 0 w 8085002"/>
              <a:gd name="connsiteY3" fmla="*/ 149279 h 149279"/>
            </a:gdLst>
            <a:ahLst/>
            <a:cxnLst>
              <a:cxn ang="0">
                <a:pos x="connsiteX0" y="connsiteY0"/>
              </a:cxn>
              <a:cxn ang="0">
                <a:pos x="connsiteX1" y="connsiteY1"/>
              </a:cxn>
              <a:cxn ang="0">
                <a:pos x="connsiteX2" y="connsiteY2"/>
              </a:cxn>
              <a:cxn ang="0">
                <a:pos x="connsiteX3" y="connsiteY3"/>
              </a:cxn>
            </a:cxnLst>
            <a:rect l="l" t="t" r="r" b="b"/>
            <a:pathLst>
              <a:path w="8085002" h="149279">
                <a:moveTo>
                  <a:pt x="0" y="0"/>
                </a:moveTo>
                <a:lnTo>
                  <a:pt x="8085002" y="0"/>
                </a:lnTo>
                <a:lnTo>
                  <a:pt x="8085002" y="149279"/>
                </a:lnTo>
                <a:lnTo>
                  <a:pt x="0" y="14927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Tree>
    <p:extLst>
      <p:ext uri="{BB962C8B-B14F-4D97-AF65-F5344CB8AC3E}">
        <p14:creationId xmlns:p14="http://schemas.microsoft.com/office/powerpoint/2010/main" val="80000917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DE57300-C7FF-4578-99A0-42B0295B12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DB8F8250-7A81-4A19-87AD-FFB2CE4E39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99F38FC-2DEA-2647-C409-EF75720C1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6" name="Rectangle 15">
            <a:extLst>
              <a:ext uri="{FF2B5EF4-FFF2-40B4-BE49-F238E27FC236}">
                <a16:creationId xmlns:a16="http://schemas.microsoft.com/office/drawing/2014/main" id="{9E10BDB4-64F2-477D-A03B-9F8352D5E0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pic>
        <p:nvPicPr>
          <p:cNvPr id="5" name="コンテンツ プレースホルダー 4" descr="W-LANルーター">
            <a:extLst>
              <a:ext uri="{FF2B5EF4-FFF2-40B4-BE49-F238E27FC236}">
                <a16:creationId xmlns:a16="http://schemas.microsoft.com/office/drawing/2014/main" id="{DC16254D-3926-47B1-A569-5036E93A9CE5}"/>
              </a:ext>
            </a:extLst>
          </p:cNvPr>
          <p:cNvPicPr>
            <a:picLocks noGrp="1" noChangeAspect="1"/>
          </p:cNvPicPr>
          <p:nvPr>
            <p:ph sz="half" idx="1"/>
          </p:nvPr>
        </p:nvPicPr>
        <p:blipFill>
          <a:blip r:embed="rId3"/>
          <a:srcRect t="8270" r="1" b="1"/>
          <a:stretch/>
        </p:blipFill>
        <p:spPr>
          <a:xfrm>
            <a:off x="517864" y="3755172"/>
            <a:ext cx="5021183" cy="2590832"/>
          </a:xfrm>
          <a:prstGeom prst="rect">
            <a:avLst/>
          </a:prstGeom>
        </p:spPr>
      </p:pic>
      <p:sp>
        <p:nvSpPr>
          <p:cNvPr id="2" name="タイトル 1">
            <a:extLst>
              <a:ext uri="{FF2B5EF4-FFF2-40B4-BE49-F238E27FC236}">
                <a16:creationId xmlns:a16="http://schemas.microsoft.com/office/drawing/2014/main" id="{44010186-5A3F-63E8-9093-BDB63201622F}"/>
              </a:ext>
            </a:extLst>
          </p:cNvPr>
          <p:cNvSpPr>
            <a:spLocks noGrp="1"/>
          </p:cNvSpPr>
          <p:nvPr>
            <p:ph type="title"/>
          </p:nvPr>
        </p:nvSpPr>
        <p:spPr>
          <a:xfrm>
            <a:off x="517865" y="976160"/>
            <a:ext cx="8686800" cy="813063"/>
          </a:xfrm>
        </p:spPr>
        <p:txBody>
          <a:bodyPr vert="horz" lIns="91440" tIns="45720" rIns="91440" bIns="45720" rtlCol="0" anchor="t">
            <a:normAutofit/>
          </a:bodyPr>
          <a:lstStyle/>
          <a:p>
            <a:r>
              <a:rPr lang="en-US" altLang="ja-JP" sz="4400"/>
              <a:t>Wi-Fi</a:t>
            </a:r>
            <a:r>
              <a:rPr lang="ja-JP" altLang="en-US" sz="4400"/>
              <a:t>接続の確認</a:t>
            </a:r>
            <a:endParaRPr kumimoji="1" lang="en-US" altLang="ja-JP" sz="4400"/>
          </a:p>
        </p:txBody>
      </p:sp>
      <p:sp>
        <p:nvSpPr>
          <p:cNvPr id="4" name="コンテンツ プレースホルダー 3">
            <a:extLst>
              <a:ext uri="{FF2B5EF4-FFF2-40B4-BE49-F238E27FC236}">
                <a16:creationId xmlns:a16="http://schemas.microsoft.com/office/drawing/2014/main" id="{FFFB266C-962B-56C8-0441-E64E93ED6E44}"/>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17864" y="1855587"/>
            <a:ext cx="10230008" cy="1310129"/>
          </a:xfrm>
        </p:spPr>
        <p:txBody>
          <a:bodyPr>
            <a:normAutofit/>
          </a:bodyPr>
          <a:lstStyle/>
          <a:p>
            <a:pPr marL="0" indent="0">
              <a:spcBef>
                <a:spcPts val="2500"/>
              </a:spcBef>
              <a:buNone/>
            </a:pPr>
            <a:endParaRPr lang="ja-JP" altLang="en-US" sz="1600" b="1" dirty="0"/>
          </a:p>
          <a:p>
            <a:pPr marL="0" lvl="1" indent="0">
              <a:buNone/>
            </a:pPr>
            <a:r>
              <a:rPr lang="ja-JP" altLang="en-US" sz="1600" dirty="0"/>
              <a:t>プリンターが</a:t>
            </a:r>
            <a:r>
              <a:rPr lang="en-US" altLang="ja-JP" sz="1600" dirty="0"/>
              <a:t>Wi-Fi</a:t>
            </a:r>
            <a:r>
              <a:rPr lang="ja-JP" altLang="en-US" sz="1600" dirty="0"/>
              <a:t>に接続できない場合、まず</a:t>
            </a:r>
            <a:r>
              <a:rPr lang="en-US" altLang="ja-JP" sz="1600" dirty="0"/>
              <a:t>Wi-Fi</a:t>
            </a:r>
            <a:r>
              <a:rPr lang="ja-JP" altLang="en-US" sz="1600" dirty="0"/>
              <a:t>接続が有効になっていることを確認してください。</a:t>
            </a:r>
            <a:endParaRPr lang="en-US" altLang="ja-JP" sz="1600" dirty="0"/>
          </a:p>
          <a:p>
            <a:pPr marL="0" lvl="1" indent="0">
              <a:buNone/>
            </a:pPr>
            <a:r>
              <a:rPr lang="ja-JP" altLang="en-US" sz="1600" dirty="0"/>
              <a:t>また、ルーターの設定やパスワードが正しいかどうかも確認してください。</a:t>
            </a:r>
            <a:endParaRPr kumimoji="1" lang="ja-JP" altLang="en-US" sz="1600" dirty="0"/>
          </a:p>
        </p:txBody>
      </p:sp>
      <p:sp>
        <p:nvSpPr>
          <p:cNvPr id="18" name="Rectangle 17">
            <a:extLst>
              <a:ext uri="{FF2B5EF4-FFF2-40B4-BE49-F238E27FC236}">
                <a16:creationId xmlns:a16="http://schemas.microsoft.com/office/drawing/2014/main" id="{887F59F2-5FBC-40CD-AD35-376AECE49E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5" y="508090"/>
            <a:ext cx="8111230"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
        <p:nvSpPr>
          <p:cNvPr id="20" name="Freeform: Shape 19">
            <a:extLst>
              <a:ext uri="{FF2B5EF4-FFF2-40B4-BE49-F238E27FC236}">
                <a16:creationId xmlns:a16="http://schemas.microsoft.com/office/drawing/2014/main" id="{E94EA6C1-5B73-CB10-F9FB-B671500CC2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9" y="508090"/>
            <a:ext cx="8686800" cy="149279"/>
          </a:xfrm>
          <a:custGeom>
            <a:avLst/>
            <a:gdLst>
              <a:gd name="connsiteX0" fmla="*/ 0 w 8085002"/>
              <a:gd name="connsiteY0" fmla="*/ 0 h 149279"/>
              <a:gd name="connsiteX1" fmla="*/ 8085002 w 8085002"/>
              <a:gd name="connsiteY1" fmla="*/ 0 h 149279"/>
              <a:gd name="connsiteX2" fmla="*/ 8085002 w 8085002"/>
              <a:gd name="connsiteY2" fmla="*/ 149279 h 149279"/>
              <a:gd name="connsiteX3" fmla="*/ 0 w 8085002"/>
              <a:gd name="connsiteY3" fmla="*/ 149279 h 149279"/>
            </a:gdLst>
            <a:ahLst/>
            <a:cxnLst>
              <a:cxn ang="0">
                <a:pos x="connsiteX0" y="connsiteY0"/>
              </a:cxn>
              <a:cxn ang="0">
                <a:pos x="connsiteX1" y="connsiteY1"/>
              </a:cxn>
              <a:cxn ang="0">
                <a:pos x="connsiteX2" y="connsiteY2"/>
              </a:cxn>
              <a:cxn ang="0">
                <a:pos x="connsiteX3" y="connsiteY3"/>
              </a:cxn>
            </a:cxnLst>
            <a:rect l="l" t="t" r="r" b="b"/>
            <a:pathLst>
              <a:path w="8085002" h="149279">
                <a:moveTo>
                  <a:pt x="0" y="0"/>
                </a:moveTo>
                <a:lnTo>
                  <a:pt x="8085002" y="0"/>
                </a:lnTo>
                <a:lnTo>
                  <a:pt x="8085002" y="149279"/>
                </a:lnTo>
                <a:lnTo>
                  <a:pt x="0" y="14927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Tree>
    <p:extLst>
      <p:ext uri="{BB962C8B-B14F-4D97-AF65-F5344CB8AC3E}">
        <p14:creationId xmlns:p14="http://schemas.microsoft.com/office/powerpoint/2010/main" val="133175348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DE57300-C7FF-4578-99A0-42B0295B12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DB8F8250-7A81-4A19-87AD-FFB2CE4E39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99F38FC-2DEA-2647-C409-EF75720C1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6" name="Rectangle 15">
            <a:extLst>
              <a:ext uri="{FF2B5EF4-FFF2-40B4-BE49-F238E27FC236}">
                <a16:creationId xmlns:a16="http://schemas.microsoft.com/office/drawing/2014/main" id="{9E10BDB4-64F2-477D-A03B-9F8352D5E0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pic>
        <p:nvPicPr>
          <p:cNvPr id="5" name="コンテンツ プレースホルダー 4" descr="テーブル上のインターネットルーター">
            <a:extLst>
              <a:ext uri="{FF2B5EF4-FFF2-40B4-BE49-F238E27FC236}">
                <a16:creationId xmlns:a16="http://schemas.microsoft.com/office/drawing/2014/main" id="{B128650D-B26E-4F06-904D-9A35F84B98B1}"/>
              </a:ext>
            </a:extLst>
          </p:cNvPr>
          <p:cNvPicPr>
            <a:picLocks noGrp="1" noChangeAspect="1"/>
          </p:cNvPicPr>
          <p:nvPr>
            <p:ph sz="half" idx="1"/>
          </p:nvPr>
        </p:nvPicPr>
        <p:blipFill>
          <a:blip r:embed="rId3"/>
          <a:srcRect t="8593" r="1" b="14107"/>
          <a:stretch/>
        </p:blipFill>
        <p:spPr>
          <a:xfrm>
            <a:off x="517864" y="3689131"/>
            <a:ext cx="5149175" cy="2656873"/>
          </a:xfrm>
          <a:prstGeom prst="rect">
            <a:avLst/>
          </a:prstGeom>
        </p:spPr>
      </p:pic>
      <p:sp>
        <p:nvSpPr>
          <p:cNvPr id="2" name="タイトル 1">
            <a:extLst>
              <a:ext uri="{FF2B5EF4-FFF2-40B4-BE49-F238E27FC236}">
                <a16:creationId xmlns:a16="http://schemas.microsoft.com/office/drawing/2014/main" id="{037CEF4D-A146-DAFE-49B0-DCCF2D59A920}"/>
              </a:ext>
            </a:extLst>
          </p:cNvPr>
          <p:cNvSpPr>
            <a:spLocks noGrp="1"/>
          </p:cNvSpPr>
          <p:nvPr>
            <p:ph type="title"/>
          </p:nvPr>
        </p:nvSpPr>
        <p:spPr>
          <a:xfrm>
            <a:off x="517865" y="976160"/>
            <a:ext cx="8686800" cy="813063"/>
          </a:xfrm>
        </p:spPr>
        <p:txBody>
          <a:bodyPr vert="horz" lIns="91440" tIns="45720" rIns="91440" bIns="45720" rtlCol="0" anchor="t">
            <a:normAutofit/>
          </a:bodyPr>
          <a:lstStyle/>
          <a:p>
            <a:r>
              <a:rPr lang="ja-JP" altLang="en-US" sz="4400" dirty="0"/>
              <a:t>ネットワーク設定のリセット</a:t>
            </a:r>
            <a:endParaRPr kumimoji="1" lang="en-US" altLang="ja-JP" sz="4400" dirty="0"/>
          </a:p>
        </p:txBody>
      </p:sp>
      <p:sp>
        <p:nvSpPr>
          <p:cNvPr id="4" name="コンテンツ プレースホルダー 3">
            <a:extLst>
              <a:ext uri="{FF2B5EF4-FFF2-40B4-BE49-F238E27FC236}">
                <a16:creationId xmlns:a16="http://schemas.microsoft.com/office/drawing/2014/main" id="{03018D03-073D-3E67-FA60-6ECD55C0C499}"/>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460354" y="1668139"/>
            <a:ext cx="8899398" cy="4482371"/>
          </a:xfrm>
        </p:spPr>
        <p:txBody>
          <a:bodyPr>
            <a:normAutofit/>
          </a:bodyPr>
          <a:lstStyle/>
          <a:p>
            <a:pPr marL="0" indent="0">
              <a:spcBef>
                <a:spcPts val="2500"/>
              </a:spcBef>
              <a:buNone/>
            </a:pPr>
            <a:endParaRPr lang="ja-JP" altLang="en-US" sz="1600" b="1" dirty="0"/>
          </a:p>
          <a:p>
            <a:pPr marL="0" lvl="1" indent="0">
              <a:buNone/>
            </a:pPr>
            <a:r>
              <a:rPr lang="ja-JP" altLang="en-US" sz="1600" dirty="0"/>
              <a:t>プリンターが正常にネットワークに接続できない場合、ネットワーク設定をリセットすることで問題を解決できます。</a:t>
            </a:r>
            <a:endParaRPr kumimoji="1" lang="ja-JP" altLang="en-US" sz="1600" dirty="0"/>
          </a:p>
        </p:txBody>
      </p:sp>
      <p:sp>
        <p:nvSpPr>
          <p:cNvPr id="18" name="Rectangle 17">
            <a:extLst>
              <a:ext uri="{FF2B5EF4-FFF2-40B4-BE49-F238E27FC236}">
                <a16:creationId xmlns:a16="http://schemas.microsoft.com/office/drawing/2014/main" id="{887F59F2-5FBC-40CD-AD35-376AECE49E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5" y="508090"/>
            <a:ext cx="8111230"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
        <p:nvSpPr>
          <p:cNvPr id="20" name="Freeform: Shape 19">
            <a:extLst>
              <a:ext uri="{FF2B5EF4-FFF2-40B4-BE49-F238E27FC236}">
                <a16:creationId xmlns:a16="http://schemas.microsoft.com/office/drawing/2014/main" id="{E94EA6C1-5B73-CB10-F9FB-B671500CC2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9" y="508090"/>
            <a:ext cx="8686800" cy="149279"/>
          </a:xfrm>
          <a:custGeom>
            <a:avLst/>
            <a:gdLst>
              <a:gd name="connsiteX0" fmla="*/ 0 w 8085002"/>
              <a:gd name="connsiteY0" fmla="*/ 0 h 149279"/>
              <a:gd name="connsiteX1" fmla="*/ 8085002 w 8085002"/>
              <a:gd name="connsiteY1" fmla="*/ 0 h 149279"/>
              <a:gd name="connsiteX2" fmla="*/ 8085002 w 8085002"/>
              <a:gd name="connsiteY2" fmla="*/ 149279 h 149279"/>
              <a:gd name="connsiteX3" fmla="*/ 0 w 8085002"/>
              <a:gd name="connsiteY3" fmla="*/ 149279 h 149279"/>
            </a:gdLst>
            <a:ahLst/>
            <a:cxnLst>
              <a:cxn ang="0">
                <a:pos x="connsiteX0" y="connsiteY0"/>
              </a:cxn>
              <a:cxn ang="0">
                <a:pos x="connsiteX1" y="connsiteY1"/>
              </a:cxn>
              <a:cxn ang="0">
                <a:pos x="connsiteX2" y="connsiteY2"/>
              </a:cxn>
              <a:cxn ang="0">
                <a:pos x="connsiteX3" y="connsiteY3"/>
              </a:cxn>
            </a:cxnLst>
            <a:rect l="l" t="t" r="r" b="b"/>
            <a:pathLst>
              <a:path w="8085002" h="149279">
                <a:moveTo>
                  <a:pt x="0" y="0"/>
                </a:moveTo>
                <a:lnTo>
                  <a:pt x="8085002" y="0"/>
                </a:lnTo>
                <a:lnTo>
                  <a:pt x="8085002" y="149279"/>
                </a:lnTo>
                <a:lnTo>
                  <a:pt x="0" y="14927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Tree>
    <p:extLst>
      <p:ext uri="{BB962C8B-B14F-4D97-AF65-F5344CB8AC3E}">
        <p14:creationId xmlns:p14="http://schemas.microsoft.com/office/powerpoint/2010/main" val="98888824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DE57300-C7FF-4578-99A0-42B0295B12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DB8F8250-7A81-4A19-87AD-FFB2CE4E39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99F38FC-2DEA-2647-C409-EF75720C1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6" name="Rectangle 15">
            <a:extLst>
              <a:ext uri="{FF2B5EF4-FFF2-40B4-BE49-F238E27FC236}">
                <a16:creationId xmlns:a16="http://schemas.microsoft.com/office/drawing/2014/main" id="{9E10BDB4-64F2-477D-A03B-9F8352D5E0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pic>
        <p:nvPicPr>
          <p:cNvPr id="5" name="コンテンツ プレースホルダー 4" descr="明るいオレンジ色の背景にコンピューターケーブル。">
            <a:extLst>
              <a:ext uri="{FF2B5EF4-FFF2-40B4-BE49-F238E27FC236}">
                <a16:creationId xmlns:a16="http://schemas.microsoft.com/office/drawing/2014/main" id="{9457BD53-9ACD-4F4D-B3C4-99E7ECA8BA96}"/>
              </a:ext>
            </a:extLst>
          </p:cNvPr>
          <p:cNvPicPr>
            <a:picLocks noGrp="1" noChangeAspect="1"/>
          </p:cNvPicPr>
          <p:nvPr>
            <p:ph sz="half" idx="1"/>
          </p:nvPr>
        </p:nvPicPr>
        <p:blipFill>
          <a:blip r:embed="rId3"/>
          <a:srcRect t="22699" r="1" b="1"/>
          <a:stretch/>
        </p:blipFill>
        <p:spPr>
          <a:xfrm>
            <a:off x="517865" y="4136872"/>
            <a:ext cx="4281425" cy="2209131"/>
          </a:xfrm>
          <a:prstGeom prst="rect">
            <a:avLst/>
          </a:prstGeom>
        </p:spPr>
      </p:pic>
      <p:sp>
        <p:nvSpPr>
          <p:cNvPr id="2" name="タイトル 1">
            <a:extLst>
              <a:ext uri="{FF2B5EF4-FFF2-40B4-BE49-F238E27FC236}">
                <a16:creationId xmlns:a16="http://schemas.microsoft.com/office/drawing/2014/main" id="{84BC2F96-C351-BCA9-5423-F0775879B6D0}"/>
              </a:ext>
            </a:extLst>
          </p:cNvPr>
          <p:cNvSpPr>
            <a:spLocks noGrp="1"/>
          </p:cNvSpPr>
          <p:nvPr>
            <p:ph type="title"/>
          </p:nvPr>
        </p:nvSpPr>
        <p:spPr>
          <a:xfrm>
            <a:off x="517865" y="976160"/>
            <a:ext cx="8686800" cy="813063"/>
          </a:xfrm>
        </p:spPr>
        <p:txBody>
          <a:bodyPr vert="horz" lIns="91440" tIns="45720" rIns="91440" bIns="45720" rtlCol="0" anchor="t">
            <a:normAutofit/>
          </a:bodyPr>
          <a:lstStyle/>
          <a:p>
            <a:r>
              <a:rPr lang="ja-JP" altLang="en-US" sz="4100"/>
              <a:t>有線接続のトラブルシューティング</a:t>
            </a:r>
            <a:endParaRPr kumimoji="1" lang="en-US" altLang="ja-JP" sz="4100"/>
          </a:p>
        </p:txBody>
      </p:sp>
      <p:sp>
        <p:nvSpPr>
          <p:cNvPr id="4" name="コンテンツ プレースホルダー 3">
            <a:extLst>
              <a:ext uri="{FF2B5EF4-FFF2-40B4-BE49-F238E27FC236}">
                <a16:creationId xmlns:a16="http://schemas.microsoft.com/office/drawing/2014/main" id="{57E82983-634D-9983-09D4-48E10E2ABE15}"/>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687376" y="1863633"/>
            <a:ext cx="10707940" cy="1371452"/>
          </a:xfrm>
        </p:spPr>
        <p:txBody>
          <a:bodyPr>
            <a:normAutofit/>
          </a:bodyPr>
          <a:lstStyle/>
          <a:p>
            <a:pPr marL="342900" indent="-342900">
              <a:spcBef>
                <a:spcPts val="2500"/>
              </a:spcBef>
              <a:buFont typeface="+mj-lt"/>
              <a:buAutoNum type="arabicPeriod"/>
            </a:pPr>
            <a:endParaRPr lang="ja-JP" altLang="en-US" sz="1800" b="1" dirty="0"/>
          </a:p>
          <a:p>
            <a:pPr marL="342900" lvl="1" indent="-342900">
              <a:buFont typeface="+mj-lt"/>
              <a:buAutoNum type="arabicPeriod"/>
            </a:pPr>
            <a:r>
              <a:rPr lang="ja-JP" altLang="en-US" sz="1800" dirty="0"/>
              <a:t>プリンターが有線接続に問題がある場合、最初にケーブルが正しく接続されているかどうかを確認してください。</a:t>
            </a:r>
            <a:endParaRPr lang="en-US" altLang="ja-JP" sz="1800" dirty="0"/>
          </a:p>
          <a:p>
            <a:pPr marL="342900" lvl="1" indent="-342900">
              <a:buFont typeface="+mj-lt"/>
              <a:buAutoNum type="arabicPeriod"/>
            </a:pPr>
            <a:r>
              <a:rPr lang="ja-JP" altLang="en-US" sz="1800" dirty="0"/>
              <a:t>ケーブルが外れている場合は、正しく接続してください。</a:t>
            </a:r>
            <a:endParaRPr kumimoji="1" lang="ja-JP" altLang="en-US" sz="1800" dirty="0"/>
          </a:p>
        </p:txBody>
      </p:sp>
      <p:sp>
        <p:nvSpPr>
          <p:cNvPr id="18" name="Rectangle 17">
            <a:extLst>
              <a:ext uri="{FF2B5EF4-FFF2-40B4-BE49-F238E27FC236}">
                <a16:creationId xmlns:a16="http://schemas.microsoft.com/office/drawing/2014/main" id="{887F59F2-5FBC-40CD-AD35-376AECE49E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5" y="508090"/>
            <a:ext cx="8111230"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
        <p:nvSpPr>
          <p:cNvPr id="20" name="Freeform: Shape 19">
            <a:extLst>
              <a:ext uri="{FF2B5EF4-FFF2-40B4-BE49-F238E27FC236}">
                <a16:creationId xmlns:a16="http://schemas.microsoft.com/office/drawing/2014/main" id="{E94EA6C1-5B73-CB10-F9FB-B671500CC2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9" y="508090"/>
            <a:ext cx="8686800" cy="149279"/>
          </a:xfrm>
          <a:custGeom>
            <a:avLst/>
            <a:gdLst>
              <a:gd name="connsiteX0" fmla="*/ 0 w 8085002"/>
              <a:gd name="connsiteY0" fmla="*/ 0 h 149279"/>
              <a:gd name="connsiteX1" fmla="*/ 8085002 w 8085002"/>
              <a:gd name="connsiteY1" fmla="*/ 0 h 149279"/>
              <a:gd name="connsiteX2" fmla="*/ 8085002 w 8085002"/>
              <a:gd name="connsiteY2" fmla="*/ 149279 h 149279"/>
              <a:gd name="connsiteX3" fmla="*/ 0 w 8085002"/>
              <a:gd name="connsiteY3" fmla="*/ 149279 h 149279"/>
            </a:gdLst>
            <a:ahLst/>
            <a:cxnLst>
              <a:cxn ang="0">
                <a:pos x="connsiteX0" y="connsiteY0"/>
              </a:cxn>
              <a:cxn ang="0">
                <a:pos x="connsiteX1" y="connsiteY1"/>
              </a:cxn>
              <a:cxn ang="0">
                <a:pos x="connsiteX2" y="connsiteY2"/>
              </a:cxn>
              <a:cxn ang="0">
                <a:pos x="connsiteX3" y="connsiteY3"/>
              </a:cxn>
            </a:cxnLst>
            <a:rect l="l" t="t" r="r" b="b"/>
            <a:pathLst>
              <a:path w="8085002" h="149279">
                <a:moveTo>
                  <a:pt x="0" y="0"/>
                </a:moveTo>
                <a:lnTo>
                  <a:pt x="8085002" y="0"/>
                </a:lnTo>
                <a:lnTo>
                  <a:pt x="8085002" y="149279"/>
                </a:lnTo>
                <a:lnTo>
                  <a:pt x="0" y="14927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Tree>
    <p:extLst>
      <p:ext uri="{BB962C8B-B14F-4D97-AF65-F5344CB8AC3E}">
        <p14:creationId xmlns:p14="http://schemas.microsoft.com/office/powerpoint/2010/main" val="425033243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DE57300-C7FF-4578-99A0-42B0295B12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B8F8250-7A81-4A19-87AD-FFB2CE4E39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99F38FC-2DEA-2647-C409-EF75720C1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26E9A97B-1917-9176-B980-E15E8CBDB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F3FF94B3-6D3E-44FE-BB02-A9027C0003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62168" y="6209925"/>
            <a:ext cx="5021183"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7" name="Rectangle 16">
            <a:extLst>
              <a:ext uri="{FF2B5EF4-FFF2-40B4-BE49-F238E27FC236}">
                <a16:creationId xmlns:a16="http://schemas.microsoft.com/office/drawing/2014/main" id="{C7EFAAB5-34A3-C2FC-70BA-7720CC8ADB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
        <p:nvSpPr>
          <p:cNvPr id="2" name="タイトル 1">
            <a:extLst>
              <a:ext uri="{FF2B5EF4-FFF2-40B4-BE49-F238E27FC236}">
                <a16:creationId xmlns:a16="http://schemas.microsoft.com/office/drawing/2014/main" id="{46CDAD8E-D1B1-269B-8316-080DCF447A46}"/>
              </a:ext>
            </a:extLst>
          </p:cNvPr>
          <p:cNvSpPr>
            <a:spLocks noGrp="1"/>
          </p:cNvSpPr>
          <p:nvPr>
            <p:ph type="title"/>
          </p:nvPr>
        </p:nvSpPr>
        <p:spPr>
          <a:xfrm>
            <a:off x="521208" y="1211766"/>
            <a:ext cx="7237052" cy="4727988"/>
          </a:xfrm>
        </p:spPr>
        <p:txBody>
          <a:bodyPr vert="horz" lIns="91440" tIns="45720" rIns="91440" bIns="45720" rtlCol="0" anchor="b">
            <a:normAutofit/>
          </a:bodyPr>
          <a:lstStyle/>
          <a:p>
            <a:r>
              <a:rPr lang="ja-JP" altLang="en-US" sz="7400"/>
              <a:t>ソフトウェアの問題</a:t>
            </a:r>
            <a:endParaRPr kumimoji="1" lang="en-US" altLang="ja-JP" sz="7400"/>
          </a:p>
        </p:txBody>
      </p:sp>
      <p:sp>
        <p:nvSpPr>
          <p:cNvPr id="19" name="Freeform: Shape 18">
            <a:extLst>
              <a:ext uri="{FF2B5EF4-FFF2-40B4-BE49-F238E27FC236}">
                <a16:creationId xmlns:a16="http://schemas.microsoft.com/office/drawing/2014/main" id="{A8A44BC8-2508-4575-75F6-0ED3F11E72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9" y="6208776"/>
            <a:ext cx="7269480" cy="149279"/>
          </a:xfrm>
          <a:custGeom>
            <a:avLst/>
            <a:gdLst>
              <a:gd name="connsiteX0" fmla="*/ 0 w 8085002"/>
              <a:gd name="connsiteY0" fmla="*/ 0 h 149279"/>
              <a:gd name="connsiteX1" fmla="*/ 8085002 w 8085002"/>
              <a:gd name="connsiteY1" fmla="*/ 0 h 149279"/>
              <a:gd name="connsiteX2" fmla="*/ 8085002 w 8085002"/>
              <a:gd name="connsiteY2" fmla="*/ 149279 h 149279"/>
              <a:gd name="connsiteX3" fmla="*/ 0 w 8085002"/>
              <a:gd name="connsiteY3" fmla="*/ 149279 h 149279"/>
            </a:gdLst>
            <a:ahLst/>
            <a:cxnLst>
              <a:cxn ang="0">
                <a:pos x="connsiteX0" y="connsiteY0"/>
              </a:cxn>
              <a:cxn ang="0">
                <a:pos x="connsiteX1" y="connsiteY1"/>
              </a:cxn>
              <a:cxn ang="0">
                <a:pos x="connsiteX2" y="connsiteY2"/>
              </a:cxn>
              <a:cxn ang="0">
                <a:pos x="connsiteX3" y="connsiteY3"/>
              </a:cxn>
            </a:cxnLst>
            <a:rect l="l" t="t" r="r" b="b"/>
            <a:pathLst>
              <a:path w="8085002" h="149279">
                <a:moveTo>
                  <a:pt x="0" y="0"/>
                </a:moveTo>
                <a:lnTo>
                  <a:pt x="8085002" y="0"/>
                </a:lnTo>
                <a:lnTo>
                  <a:pt x="8085002" y="149279"/>
                </a:lnTo>
                <a:lnTo>
                  <a:pt x="0" y="14927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Tree>
    <p:extLst>
      <p:ext uri="{BB962C8B-B14F-4D97-AF65-F5344CB8AC3E}">
        <p14:creationId xmlns:p14="http://schemas.microsoft.com/office/powerpoint/2010/main" val="56640762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5D41AFFD-A9A1-0952-7E79-2941BA15350E}"/>
              </a:ext>
            </a:extLst>
          </p:cNvPr>
          <p:cNvSpPr>
            <a:spLocks noGrp="1"/>
          </p:cNvSpPr>
          <p:nvPr>
            <p:ph idx="1"/>
          </p:nvPr>
        </p:nvSpPr>
        <p:spPr>
          <a:xfrm>
            <a:off x="539178" y="766917"/>
            <a:ext cx="8233093" cy="5751870"/>
          </a:xfrm>
        </p:spPr>
        <p:txBody>
          <a:bodyPr>
            <a:normAutofit/>
          </a:bodyPr>
          <a:lstStyle/>
          <a:p>
            <a:r>
              <a:rPr lang="ja-JP" altLang="en-US" sz="1400" dirty="0"/>
              <a:t>弊社プリンターはコパスタ社製のものを使用しています。基本的な設定方法は概要をこちらに載せます。</a:t>
            </a:r>
            <a:endParaRPr lang="en-US" altLang="ja-JP" sz="1400" dirty="0"/>
          </a:p>
          <a:p>
            <a:endParaRPr lang="en-US" altLang="ja-JP" sz="1400" b="1" i="0" dirty="0">
              <a:solidFill>
                <a:srgbClr val="323130"/>
              </a:solidFill>
              <a:effectLst/>
              <a:latin typeface="var(--fontFamilyCustomFont1000, var(--fontFamilyBase))"/>
            </a:endParaRPr>
          </a:p>
          <a:p>
            <a:r>
              <a:rPr lang="en-US" altLang="ja-JP" sz="1400" b="1" i="0" dirty="0">
                <a:solidFill>
                  <a:srgbClr val="323130"/>
                </a:solidFill>
                <a:effectLst/>
                <a:latin typeface="var(--fontFamilyCustomFont1000, var(--fontFamilyBase))"/>
              </a:rPr>
              <a:t>ID </a:t>
            </a:r>
            <a:r>
              <a:rPr lang="ja-JP" altLang="en-US" sz="1400" b="1" i="0" dirty="0">
                <a:solidFill>
                  <a:srgbClr val="323130"/>
                </a:solidFill>
                <a:effectLst/>
                <a:latin typeface="var(--fontFamilyCustomFont1000, var(--fontFamilyBase))"/>
              </a:rPr>
              <a:t>カード登録方法</a:t>
            </a:r>
          </a:p>
          <a:p>
            <a:pPr algn="l"/>
            <a:r>
              <a:rPr lang="ja-JP" altLang="en-US" sz="1400" b="0" i="0" dirty="0">
                <a:solidFill>
                  <a:srgbClr val="323130"/>
                </a:solidFill>
                <a:effectLst/>
                <a:latin typeface="Segoe UI" panose="020B0502040204020203" pitchFamily="34" charset="0"/>
              </a:rPr>
              <a:t>使用するにあたって、必要なアクションは </a:t>
            </a:r>
            <a:r>
              <a:rPr lang="en-US" altLang="ja-JP" sz="1400" b="0" i="0" dirty="0">
                <a:solidFill>
                  <a:srgbClr val="323130"/>
                </a:solidFill>
                <a:effectLst/>
                <a:latin typeface="Segoe UI" panose="020B0502040204020203" pitchFamily="34" charset="0"/>
              </a:rPr>
              <a:t>ID </a:t>
            </a:r>
            <a:r>
              <a:rPr lang="ja-JP" altLang="en-US" sz="1400" b="0" i="0" dirty="0">
                <a:solidFill>
                  <a:srgbClr val="323130"/>
                </a:solidFill>
                <a:effectLst/>
                <a:latin typeface="Segoe UI" panose="020B0502040204020203" pitchFamily="34" charset="0"/>
              </a:rPr>
              <a:t>カードの登録のみです。</a:t>
            </a:r>
          </a:p>
          <a:p>
            <a:pPr algn="l">
              <a:buFont typeface="+mj-lt"/>
              <a:buAutoNum type="arabicPeriod"/>
            </a:pPr>
            <a:r>
              <a:rPr lang="ja-JP" altLang="en-US" sz="1400" b="0" i="0" dirty="0">
                <a:solidFill>
                  <a:srgbClr val="323130"/>
                </a:solidFill>
                <a:effectLst/>
                <a:latin typeface="var(--fontFamilyCustomFont900, var(--fontFamilyBase))"/>
              </a:rPr>
              <a:t>カード リーダーに </a:t>
            </a:r>
            <a:r>
              <a:rPr lang="en-US" altLang="ja-JP" sz="1400" b="0" i="0" dirty="0">
                <a:solidFill>
                  <a:srgbClr val="323130"/>
                </a:solidFill>
                <a:effectLst/>
                <a:latin typeface="var(--fontFamilyCustomFont900, var(--fontFamilyBase))"/>
              </a:rPr>
              <a:t>ID </a:t>
            </a:r>
            <a:r>
              <a:rPr lang="ja-JP" altLang="en-US" sz="1400" b="0" i="0" dirty="0">
                <a:solidFill>
                  <a:srgbClr val="323130"/>
                </a:solidFill>
                <a:effectLst/>
                <a:latin typeface="var(--fontFamilyCustomFont900, var(--fontFamilyBase))"/>
              </a:rPr>
              <a:t>カードをスワイプさせます。</a:t>
            </a:r>
          </a:p>
          <a:p>
            <a:pPr algn="l">
              <a:buFont typeface="+mj-lt"/>
              <a:buAutoNum type="arabicPeriod"/>
            </a:pPr>
            <a:r>
              <a:rPr lang="ja-JP" altLang="en-US" sz="1400" b="1" i="0" dirty="0">
                <a:solidFill>
                  <a:srgbClr val="323130"/>
                </a:solidFill>
                <a:effectLst/>
                <a:latin typeface="var(--fontFamilyCustomFont900, var(--fontFamilyBase))"/>
              </a:rPr>
              <a:t>ユーザー ネーム </a:t>
            </a:r>
            <a:r>
              <a:rPr lang="en-US" altLang="ja-JP" sz="1400" b="1" i="0" dirty="0">
                <a:solidFill>
                  <a:srgbClr val="323130"/>
                </a:solidFill>
                <a:effectLst/>
                <a:latin typeface="var(--fontFamilyCustomFont900, var(--fontFamilyBase))"/>
              </a:rPr>
              <a:t>(</a:t>
            </a:r>
            <a:r>
              <a:rPr lang="ja-JP" altLang="en-US" sz="1400" b="1" i="0" dirty="0">
                <a:solidFill>
                  <a:srgbClr val="323130"/>
                </a:solidFill>
                <a:effectLst/>
                <a:latin typeface="var(--fontFamilyCustomFont900, var(--fontFamilyBase))"/>
              </a:rPr>
              <a:t>メールアドレス</a:t>
            </a:r>
            <a:r>
              <a:rPr lang="en-US" altLang="ja-JP" sz="1400" b="1" i="0" dirty="0">
                <a:solidFill>
                  <a:srgbClr val="323130"/>
                </a:solidFill>
                <a:effectLst/>
                <a:latin typeface="var(--fontFamilyCustomFont900, var(--fontFamilyBase))"/>
              </a:rPr>
              <a:t>)</a:t>
            </a:r>
            <a:r>
              <a:rPr lang="en-US" altLang="ja-JP" sz="1400" b="0" i="0" dirty="0">
                <a:solidFill>
                  <a:srgbClr val="323130"/>
                </a:solidFill>
                <a:effectLst/>
                <a:latin typeface="var(--fontFamilyCustomFont900, var(--fontFamilyBase))"/>
              </a:rPr>
              <a:t> </a:t>
            </a:r>
            <a:r>
              <a:rPr lang="ja-JP" altLang="en-US" sz="1400" b="0" i="0" dirty="0">
                <a:solidFill>
                  <a:srgbClr val="323130"/>
                </a:solidFill>
                <a:effectLst/>
                <a:latin typeface="var(--fontFamilyCustomFont900, var(--fontFamilyBase))"/>
              </a:rPr>
              <a:t>と </a:t>
            </a:r>
            <a:r>
              <a:rPr lang="ja-JP" altLang="en-US" sz="1400" b="1" i="0" dirty="0">
                <a:solidFill>
                  <a:srgbClr val="323130"/>
                </a:solidFill>
                <a:effectLst/>
                <a:latin typeface="var(--fontFamilyCustomFont900, var(--fontFamilyBase))"/>
              </a:rPr>
              <a:t>パスワード</a:t>
            </a:r>
            <a:r>
              <a:rPr lang="ja-JP" altLang="en-US" sz="1400" b="0" i="0" dirty="0">
                <a:solidFill>
                  <a:srgbClr val="323130"/>
                </a:solidFill>
                <a:effectLst/>
                <a:latin typeface="var(--fontFamilyCustomFont900, var(--fontFamilyBase))"/>
              </a:rPr>
              <a:t> を選択し、入力します。</a:t>
            </a:r>
          </a:p>
          <a:p>
            <a:pPr algn="l">
              <a:buFont typeface="+mj-lt"/>
              <a:buAutoNum type="arabicPeriod"/>
            </a:pPr>
            <a:r>
              <a:rPr lang="en-US" altLang="ja-JP" sz="1400" b="0" i="0" dirty="0">
                <a:solidFill>
                  <a:srgbClr val="323130"/>
                </a:solidFill>
                <a:effectLst/>
                <a:latin typeface="var(--fontFamilyCustomFont900, var(--fontFamilyBase))"/>
              </a:rPr>
              <a:t>[</a:t>
            </a:r>
            <a:r>
              <a:rPr lang="en-US" altLang="ja-JP" sz="1400" b="1" i="0" dirty="0">
                <a:solidFill>
                  <a:srgbClr val="323130"/>
                </a:solidFill>
                <a:effectLst/>
                <a:latin typeface="var(--fontFamilyCustomFont900, var(--fontFamilyBase))"/>
              </a:rPr>
              <a:t>Activate</a:t>
            </a:r>
            <a:r>
              <a:rPr lang="en-US" altLang="ja-JP" sz="1400" b="0" i="0" dirty="0">
                <a:solidFill>
                  <a:srgbClr val="323130"/>
                </a:solidFill>
                <a:effectLst/>
                <a:latin typeface="var(--fontFamilyCustomFont900, var(--fontFamilyBase))"/>
              </a:rPr>
              <a:t>] </a:t>
            </a:r>
            <a:r>
              <a:rPr lang="ja-JP" altLang="en-US" sz="1400" b="0" i="0" dirty="0">
                <a:solidFill>
                  <a:srgbClr val="323130"/>
                </a:solidFill>
                <a:effectLst/>
                <a:latin typeface="var(--fontFamilyCustomFont900, var(--fontFamilyBase))"/>
              </a:rPr>
              <a:t>ボタンを選択すると、資格情報を登録することができます。</a:t>
            </a:r>
            <a:endParaRPr kumimoji="1" lang="en-US" altLang="ja-JP" sz="1400" dirty="0"/>
          </a:p>
          <a:p>
            <a:endParaRPr kumimoji="1" lang="en-US" altLang="ja-JP" sz="1400" dirty="0"/>
          </a:p>
          <a:p>
            <a:pPr algn="l"/>
            <a:r>
              <a:rPr lang="ja-JP" altLang="en-US" sz="1400" b="1" i="0" dirty="0">
                <a:solidFill>
                  <a:srgbClr val="323130"/>
                </a:solidFill>
                <a:effectLst/>
                <a:latin typeface="var(--fontFamilyCustomFont1000, var(--fontFamilyBase))"/>
              </a:rPr>
              <a:t>対象サイト</a:t>
            </a:r>
          </a:p>
          <a:p>
            <a:pPr algn="l"/>
            <a:r>
              <a:rPr lang="ja-JP" altLang="en-US" sz="1400" b="0" i="0" dirty="0">
                <a:solidFill>
                  <a:srgbClr val="323130"/>
                </a:solidFill>
                <a:effectLst/>
                <a:latin typeface="Segoe UI" panose="020B0502040204020203" pitchFamily="34" charset="0"/>
              </a:rPr>
              <a:t>全サイト </a:t>
            </a:r>
            <a:r>
              <a:rPr lang="en-US" altLang="ja-JP" sz="1400" b="0" i="0" dirty="0">
                <a:solidFill>
                  <a:srgbClr val="323130"/>
                </a:solidFill>
                <a:effectLst/>
                <a:latin typeface="Segoe UI" panose="020B0502040204020203" pitchFamily="34" charset="0"/>
              </a:rPr>
              <a:t>(</a:t>
            </a:r>
            <a:r>
              <a:rPr lang="ja-JP" altLang="en-US" sz="1400" dirty="0">
                <a:solidFill>
                  <a:srgbClr val="323130"/>
                </a:solidFill>
                <a:latin typeface="Segoe UI" panose="020B0502040204020203" pitchFamily="34" charset="0"/>
              </a:rPr>
              <a:t>東京本社</a:t>
            </a:r>
            <a:r>
              <a:rPr lang="en-US" altLang="ja-JP" sz="1400" b="0" i="0" dirty="0">
                <a:solidFill>
                  <a:srgbClr val="323130"/>
                </a:solidFill>
                <a:effectLst/>
                <a:latin typeface="Segoe UI" panose="020B0502040204020203" pitchFamily="34" charset="0"/>
              </a:rPr>
              <a:t>/</a:t>
            </a:r>
            <a:r>
              <a:rPr lang="ja-JP" altLang="en-US" sz="1400" b="0" i="0" dirty="0">
                <a:solidFill>
                  <a:srgbClr val="323130"/>
                </a:solidFill>
                <a:effectLst/>
                <a:latin typeface="Segoe UI" panose="020B0502040204020203" pitchFamily="34" charset="0"/>
              </a:rPr>
              <a:t>中部支店</a:t>
            </a:r>
            <a:r>
              <a:rPr lang="en-US" altLang="ja-JP" sz="1400" b="0" i="0" dirty="0">
                <a:solidFill>
                  <a:srgbClr val="323130"/>
                </a:solidFill>
                <a:effectLst/>
                <a:latin typeface="Segoe UI" panose="020B0502040204020203" pitchFamily="34" charset="0"/>
              </a:rPr>
              <a:t>/</a:t>
            </a:r>
            <a:r>
              <a:rPr lang="ja-JP" altLang="en-US" sz="1400" b="0" i="0" dirty="0">
                <a:solidFill>
                  <a:srgbClr val="323130"/>
                </a:solidFill>
                <a:effectLst/>
                <a:latin typeface="Segoe UI" panose="020B0502040204020203" pitchFamily="34" charset="0"/>
              </a:rPr>
              <a:t>関西支店</a:t>
            </a:r>
            <a:r>
              <a:rPr lang="en-US" altLang="ja-JP" sz="1400" b="0" i="0" dirty="0">
                <a:solidFill>
                  <a:srgbClr val="323130"/>
                </a:solidFill>
                <a:effectLst/>
                <a:latin typeface="Segoe UI" panose="020B0502040204020203" pitchFamily="34" charset="0"/>
              </a:rPr>
              <a:t>) </a:t>
            </a:r>
            <a:r>
              <a:rPr lang="ja-JP" altLang="en-US" sz="1400" b="0" i="0" dirty="0">
                <a:solidFill>
                  <a:srgbClr val="323130"/>
                </a:solidFill>
                <a:effectLst/>
                <a:latin typeface="Segoe UI" panose="020B0502040204020203" pitchFamily="34" charset="0"/>
              </a:rPr>
              <a:t>の現行設置場所</a:t>
            </a:r>
          </a:p>
          <a:p>
            <a:pPr algn="l"/>
            <a:r>
              <a:rPr lang="ja-JP" altLang="en-US" sz="1400" b="0" i="0" dirty="0">
                <a:solidFill>
                  <a:srgbClr val="323130"/>
                </a:solidFill>
                <a:effectLst/>
                <a:latin typeface="Segoe UI" panose="020B0502040204020203" pitchFamily="34" charset="0"/>
              </a:rPr>
              <a:t> </a:t>
            </a:r>
          </a:p>
          <a:p>
            <a:pPr algn="l"/>
            <a:r>
              <a:rPr lang="ja-JP" altLang="en-US" sz="1400" b="1" i="0" dirty="0">
                <a:solidFill>
                  <a:srgbClr val="323130"/>
                </a:solidFill>
                <a:effectLst/>
                <a:latin typeface="var(--fontFamilyCustomFont1000, var(--fontFamilyBase))"/>
              </a:rPr>
              <a:t>サービス利用開始日</a:t>
            </a:r>
          </a:p>
          <a:p>
            <a:pPr algn="l"/>
            <a:r>
              <a:rPr lang="ja-JP" altLang="en-US" sz="1400" b="1" i="0" dirty="0">
                <a:solidFill>
                  <a:srgbClr val="323130"/>
                </a:solidFill>
                <a:effectLst/>
                <a:latin typeface="Segoe UI" panose="020B0502040204020203" pitchFamily="34" charset="0"/>
              </a:rPr>
              <a:t>設置スケジュール</a:t>
            </a:r>
            <a:r>
              <a:rPr lang="en-US" altLang="ja-JP" sz="1400" b="1" i="0" dirty="0">
                <a:solidFill>
                  <a:srgbClr val="323130"/>
                </a:solidFill>
                <a:effectLst/>
                <a:latin typeface="Segoe UI" panose="020B0502040204020203" pitchFamily="34" charset="0"/>
              </a:rPr>
              <a:t>:</a:t>
            </a:r>
            <a:r>
              <a:rPr lang="ja-JP" altLang="en-US" sz="1400" b="0" i="0" dirty="0">
                <a:solidFill>
                  <a:srgbClr val="323130"/>
                </a:solidFill>
                <a:effectLst/>
                <a:latin typeface="Segoe UI" panose="020B0502040204020203" pitchFamily="34" charset="0"/>
              </a:rPr>
              <a:t> </a:t>
            </a:r>
            <a:r>
              <a:rPr lang="en-US" altLang="ja-JP" sz="1400" b="0" i="0" dirty="0">
                <a:solidFill>
                  <a:srgbClr val="323130"/>
                </a:solidFill>
                <a:effectLst/>
                <a:latin typeface="Segoe UI" panose="020B0502040204020203" pitchFamily="34" charset="0"/>
              </a:rPr>
              <a:t>2022 </a:t>
            </a:r>
            <a:r>
              <a:rPr lang="ja-JP" altLang="en-US" sz="1400" b="0" i="0" dirty="0">
                <a:solidFill>
                  <a:srgbClr val="323130"/>
                </a:solidFill>
                <a:effectLst/>
                <a:latin typeface="Segoe UI" panose="020B0502040204020203" pitchFamily="34" charset="0"/>
              </a:rPr>
              <a:t>年 </a:t>
            </a:r>
            <a:r>
              <a:rPr lang="en-US" altLang="ja-JP" sz="1400" b="0" i="0" dirty="0">
                <a:solidFill>
                  <a:srgbClr val="323130"/>
                </a:solidFill>
                <a:effectLst/>
                <a:latin typeface="Segoe UI" panose="020B0502040204020203" pitchFamily="34" charset="0"/>
              </a:rPr>
              <a:t>1 </a:t>
            </a:r>
            <a:r>
              <a:rPr lang="ja-JP" altLang="en-US" sz="1400" b="0" i="0" dirty="0">
                <a:solidFill>
                  <a:srgbClr val="323130"/>
                </a:solidFill>
                <a:effectLst/>
                <a:latin typeface="Segoe UI" panose="020B0502040204020203" pitchFamily="34" charset="0"/>
              </a:rPr>
              <a:t>月中旬</a:t>
            </a:r>
          </a:p>
          <a:p>
            <a:pPr algn="l"/>
            <a:r>
              <a:rPr lang="ja-JP" altLang="en-US" sz="1400" b="1" i="0" dirty="0">
                <a:solidFill>
                  <a:srgbClr val="323130"/>
                </a:solidFill>
                <a:effectLst/>
                <a:latin typeface="Segoe UI" panose="020B0502040204020203" pitchFamily="34" charset="0"/>
              </a:rPr>
              <a:t>サービス正式利用開始日</a:t>
            </a:r>
            <a:r>
              <a:rPr lang="en-US" altLang="ja-JP" sz="1400" b="1" i="0" dirty="0">
                <a:solidFill>
                  <a:srgbClr val="323130"/>
                </a:solidFill>
                <a:effectLst/>
                <a:latin typeface="Segoe UI" panose="020B0502040204020203" pitchFamily="34" charset="0"/>
              </a:rPr>
              <a:t>:</a:t>
            </a:r>
            <a:r>
              <a:rPr lang="ja-JP" altLang="en-US" sz="1400" b="0" i="0" dirty="0">
                <a:solidFill>
                  <a:srgbClr val="323130"/>
                </a:solidFill>
                <a:effectLst/>
                <a:latin typeface="Segoe UI" panose="020B0502040204020203" pitchFamily="34" charset="0"/>
              </a:rPr>
              <a:t> </a:t>
            </a:r>
            <a:r>
              <a:rPr lang="en-US" altLang="ja-JP" sz="1400" b="0" i="0" dirty="0">
                <a:solidFill>
                  <a:srgbClr val="323130"/>
                </a:solidFill>
                <a:effectLst/>
                <a:latin typeface="Segoe UI" panose="020B0502040204020203" pitchFamily="34" charset="0"/>
              </a:rPr>
              <a:t>2022 </a:t>
            </a:r>
            <a:r>
              <a:rPr lang="ja-JP" altLang="en-US" sz="1400" b="0" i="0" dirty="0">
                <a:solidFill>
                  <a:srgbClr val="323130"/>
                </a:solidFill>
                <a:effectLst/>
                <a:latin typeface="Segoe UI" panose="020B0502040204020203" pitchFamily="34" charset="0"/>
              </a:rPr>
              <a:t>年 </a:t>
            </a:r>
            <a:r>
              <a:rPr lang="en-US" altLang="ja-JP" sz="1400" b="0" i="0" dirty="0">
                <a:solidFill>
                  <a:srgbClr val="323130"/>
                </a:solidFill>
                <a:effectLst/>
                <a:latin typeface="Segoe UI" panose="020B0502040204020203" pitchFamily="34" charset="0"/>
              </a:rPr>
              <a:t>2 </a:t>
            </a:r>
            <a:r>
              <a:rPr lang="ja-JP" altLang="en-US" sz="1400" b="0" i="0" dirty="0">
                <a:solidFill>
                  <a:srgbClr val="323130"/>
                </a:solidFill>
                <a:effectLst/>
                <a:latin typeface="Segoe UI" panose="020B0502040204020203" pitchFamily="34" charset="0"/>
              </a:rPr>
              <a:t>月 </a:t>
            </a:r>
            <a:r>
              <a:rPr lang="en-US" altLang="ja-JP" sz="1400" b="0" i="0" dirty="0">
                <a:solidFill>
                  <a:srgbClr val="323130"/>
                </a:solidFill>
                <a:effectLst/>
                <a:latin typeface="Segoe UI" panose="020B0502040204020203" pitchFamily="34" charset="0"/>
              </a:rPr>
              <a:t>1 </a:t>
            </a:r>
            <a:r>
              <a:rPr lang="ja-JP" altLang="en-US" sz="1400" b="0" i="0" dirty="0">
                <a:solidFill>
                  <a:srgbClr val="323130"/>
                </a:solidFill>
                <a:effectLst/>
                <a:latin typeface="Segoe UI" panose="020B0502040204020203" pitchFamily="34" charset="0"/>
              </a:rPr>
              <a:t>日</a:t>
            </a:r>
            <a:r>
              <a:rPr lang="en-US" altLang="ja-JP" sz="1400" b="0" i="0" dirty="0">
                <a:solidFill>
                  <a:srgbClr val="323130"/>
                </a:solidFill>
                <a:effectLst/>
                <a:latin typeface="Segoe UI" panose="020B0502040204020203" pitchFamily="34" charset="0"/>
              </a:rPr>
              <a:t> </a:t>
            </a:r>
            <a:r>
              <a:rPr lang="ja-JP" altLang="en-US" sz="1400" b="0" i="0" dirty="0">
                <a:solidFill>
                  <a:srgbClr val="323130"/>
                </a:solidFill>
                <a:effectLst/>
                <a:latin typeface="Segoe UI" panose="020B0502040204020203" pitchFamily="34" charset="0"/>
              </a:rPr>
              <a:t>午前 </a:t>
            </a:r>
            <a:r>
              <a:rPr lang="en-US" altLang="ja-JP" sz="1400" b="0" i="0" dirty="0">
                <a:solidFill>
                  <a:srgbClr val="323130"/>
                </a:solidFill>
                <a:effectLst/>
                <a:latin typeface="Segoe UI" panose="020B0502040204020203" pitchFamily="34" charset="0"/>
              </a:rPr>
              <a:t>9 </a:t>
            </a:r>
            <a:r>
              <a:rPr lang="ja-JP" altLang="en-US" sz="1400" b="0" i="0" dirty="0">
                <a:solidFill>
                  <a:srgbClr val="323130"/>
                </a:solidFill>
                <a:effectLst/>
                <a:latin typeface="Segoe UI" panose="020B0502040204020203" pitchFamily="34" charset="0"/>
              </a:rPr>
              <a:t>時 </a:t>
            </a:r>
            <a:r>
              <a:rPr lang="en-US" altLang="ja-JP" sz="1400" b="0" i="0" dirty="0">
                <a:solidFill>
                  <a:srgbClr val="323130"/>
                </a:solidFill>
                <a:effectLst/>
                <a:latin typeface="Segoe UI" panose="020B0502040204020203" pitchFamily="34" charset="0"/>
              </a:rPr>
              <a:t>00 </a:t>
            </a:r>
            <a:r>
              <a:rPr lang="ja-JP" altLang="en-US" sz="1400" b="0" i="0" dirty="0">
                <a:solidFill>
                  <a:srgbClr val="323130"/>
                </a:solidFill>
                <a:effectLst/>
                <a:latin typeface="Segoe UI" panose="020B0502040204020203" pitchFamily="34" charset="0"/>
              </a:rPr>
              <a:t>分 </a:t>
            </a:r>
            <a:r>
              <a:rPr lang="en-US" altLang="ja-JP" sz="1400" b="0" i="0" dirty="0">
                <a:solidFill>
                  <a:srgbClr val="323130"/>
                </a:solidFill>
                <a:effectLst/>
                <a:latin typeface="Segoe UI" panose="020B0502040204020203" pitchFamily="34" charset="0"/>
              </a:rPr>
              <a:t>(</a:t>
            </a:r>
            <a:r>
              <a:rPr lang="ja-JP" altLang="en-US" sz="1400" b="0" i="0" dirty="0">
                <a:solidFill>
                  <a:srgbClr val="323130"/>
                </a:solidFill>
                <a:effectLst/>
                <a:latin typeface="Segoe UI" panose="020B0502040204020203" pitchFamily="34" charset="0"/>
              </a:rPr>
              <a:t>日本時間</a:t>
            </a:r>
            <a:r>
              <a:rPr lang="en-US" altLang="ja-JP" sz="1400" b="0" i="0" dirty="0">
                <a:solidFill>
                  <a:srgbClr val="323130"/>
                </a:solidFill>
                <a:effectLst/>
                <a:latin typeface="Segoe UI" panose="020B0502040204020203" pitchFamily="34" charset="0"/>
              </a:rPr>
              <a:t>)</a:t>
            </a:r>
          </a:p>
          <a:p>
            <a:pPr algn="l"/>
            <a:r>
              <a:rPr lang="en-US" altLang="ja-JP" sz="1400" b="0" i="0" dirty="0">
                <a:solidFill>
                  <a:srgbClr val="323130"/>
                </a:solidFill>
                <a:effectLst/>
                <a:latin typeface="Segoe UI" panose="020B0502040204020203" pitchFamily="34" charset="0"/>
              </a:rPr>
              <a:t>※</a:t>
            </a:r>
            <a:r>
              <a:rPr lang="ja-JP" altLang="en-US" sz="1400" b="0" i="0" dirty="0">
                <a:solidFill>
                  <a:srgbClr val="323130"/>
                </a:solidFill>
                <a:effectLst/>
                <a:latin typeface="Segoe UI" panose="020B0502040204020203" pitchFamily="34" charset="0"/>
              </a:rPr>
              <a:t>設置作業に伴い、各拠点の既存複合機の撤去作業を </a:t>
            </a:r>
            <a:r>
              <a:rPr lang="en-US" altLang="ja-JP" sz="1400" b="0" i="0" dirty="0">
                <a:solidFill>
                  <a:srgbClr val="323130"/>
                </a:solidFill>
                <a:effectLst/>
                <a:latin typeface="Segoe UI" panose="020B0502040204020203" pitchFamily="34" charset="0"/>
              </a:rPr>
              <a:t>2021 </a:t>
            </a:r>
            <a:r>
              <a:rPr lang="ja-JP" altLang="en-US" sz="1400" b="0" i="0" dirty="0">
                <a:solidFill>
                  <a:srgbClr val="323130"/>
                </a:solidFill>
                <a:effectLst/>
                <a:latin typeface="Segoe UI" panose="020B0502040204020203" pitchFamily="34" charset="0"/>
              </a:rPr>
              <a:t>年 </a:t>
            </a:r>
            <a:r>
              <a:rPr lang="en-US" altLang="ja-JP" sz="1400" b="0" i="0" dirty="0">
                <a:solidFill>
                  <a:srgbClr val="323130"/>
                </a:solidFill>
                <a:effectLst/>
                <a:latin typeface="Segoe UI" panose="020B0502040204020203" pitchFamily="34" charset="0"/>
              </a:rPr>
              <a:t>1 </a:t>
            </a:r>
            <a:r>
              <a:rPr lang="ja-JP" altLang="en-US" sz="1400" b="0" i="0" dirty="0">
                <a:solidFill>
                  <a:srgbClr val="323130"/>
                </a:solidFill>
                <a:effectLst/>
                <a:latin typeface="Segoe UI" panose="020B0502040204020203" pitchFamily="34" charset="0"/>
              </a:rPr>
              <a:t>月中旬より行います。</a:t>
            </a:r>
          </a:p>
          <a:p>
            <a:pPr algn="l"/>
            <a:r>
              <a:rPr lang="en-US" altLang="ja-JP" sz="1400" b="0" i="0" dirty="0">
                <a:solidFill>
                  <a:srgbClr val="323130"/>
                </a:solidFill>
                <a:effectLst/>
                <a:latin typeface="Segoe UI" panose="020B0502040204020203" pitchFamily="34" charset="0"/>
              </a:rPr>
              <a:t>※</a:t>
            </a:r>
            <a:r>
              <a:rPr lang="ja-JP" altLang="en-US" sz="1400" b="0" i="0" dirty="0">
                <a:solidFill>
                  <a:srgbClr val="323130"/>
                </a:solidFill>
                <a:effectLst/>
                <a:latin typeface="Segoe UI" panose="020B0502040204020203" pitchFamily="34" charset="0"/>
              </a:rPr>
              <a:t>詳しい日程については、随時更新いたします。</a:t>
            </a:r>
          </a:p>
          <a:p>
            <a:endParaRPr kumimoji="1" lang="ja-JP" altLang="en-US" sz="1400" dirty="0"/>
          </a:p>
        </p:txBody>
      </p:sp>
    </p:spTree>
    <p:extLst>
      <p:ext uri="{BB962C8B-B14F-4D97-AF65-F5344CB8AC3E}">
        <p14:creationId xmlns:p14="http://schemas.microsoft.com/office/powerpoint/2010/main" val="30520310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DE57300-C7FF-4578-99A0-42B0295B12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DB8F8250-7A81-4A19-87AD-FFB2CE4E39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99F38FC-2DEA-2647-C409-EF75720C1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6" name="Rectangle 15">
            <a:extLst>
              <a:ext uri="{FF2B5EF4-FFF2-40B4-BE49-F238E27FC236}">
                <a16:creationId xmlns:a16="http://schemas.microsoft.com/office/drawing/2014/main" id="{9E10BDB4-64F2-477D-A03B-9F8352D5E0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pic>
        <p:nvPicPr>
          <p:cNvPr id="5" name="コンテンツ プレースホルダー 4" descr="自宅でローン、住宅ローン、または仕事のオンライン申請フォームに記入している男性。">
            <a:extLst>
              <a:ext uri="{FF2B5EF4-FFF2-40B4-BE49-F238E27FC236}">
                <a16:creationId xmlns:a16="http://schemas.microsoft.com/office/drawing/2014/main" id="{946047F1-C55A-4878-A936-A552B0EB19F9}"/>
              </a:ext>
            </a:extLst>
          </p:cNvPr>
          <p:cNvPicPr>
            <a:picLocks noGrp="1" noChangeAspect="1"/>
          </p:cNvPicPr>
          <p:nvPr>
            <p:ph sz="half" idx="1"/>
          </p:nvPr>
        </p:nvPicPr>
        <p:blipFill>
          <a:blip r:embed="rId3"/>
          <a:srcRect t="10145" r="1" b="37867"/>
          <a:stretch/>
        </p:blipFill>
        <p:spPr>
          <a:xfrm>
            <a:off x="517864" y="4407243"/>
            <a:ext cx="3757432" cy="1938761"/>
          </a:xfrm>
          <a:prstGeom prst="rect">
            <a:avLst/>
          </a:prstGeom>
        </p:spPr>
      </p:pic>
      <p:sp>
        <p:nvSpPr>
          <p:cNvPr id="2" name="タイトル 1">
            <a:extLst>
              <a:ext uri="{FF2B5EF4-FFF2-40B4-BE49-F238E27FC236}">
                <a16:creationId xmlns:a16="http://schemas.microsoft.com/office/drawing/2014/main" id="{ACF15FD6-B920-0BD7-3B44-DADCE151DA88}"/>
              </a:ext>
            </a:extLst>
          </p:cNvPr>
          <p:cNvSpPr>
            <a:spLocks noGrp="1"/>
          </p:cNvSpPr>
          <p:nvPr>
            <p:ph type="title"/>
          </p:nvPr>
        </p:nvSpPr>
        <p:spPr>
          <a:xfrm>
            <a:off x="517865" y="976160"/>
            <a:ext cx="8686800" cy="813063"/>
          </a:xfrm>
        </p:spPr>
        <p:txBody>
          <a:bodyPr vert="horz" lIns="91440" tIns="45720" rIns="91440" bIns="45720" rtlCol="0" anchor="t">
            <a:normAutofit/>
          </a:bodyPr>
          <a:lstStyle/>
          <a:p>
            <a:r>
              <a:rPr lang="ja-JP" altLang="en-US" sz="4400"/>
              <a:t>ドライバの再インストール</a:t>
            </a:r>
            <a:endParaRPr kumimoji="1" lang="en-US" altLang="ja-JP" sz="4400"/>
          </a:p>
        </p:txBody>
      </p:sp>
      <p:sp>
        <p:nvSpPr>
          <p:cNvPr id="4" name="コンテンツ プレースホルダー 3">
            <a:extLst>
              <a:ext uri="{FF2B5EF4-FFF2-40B4-BE49-F238E27FC236}">
                <a16:creationId xmlns:a16="http://schemas.microsoft.com/office/drawing/2014/main" id="{EEB3669F-FA2A-6D94-3789-7E0C5357ED63}"/>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17864" y="2108014"/>
            <a:ext cx="10133653" cy="1126703"/>
          </a:xfrm>
        </p:spPr>
        <p:txBody>
          <a:bodyPr>
            <a:normAutofit/>
          </a:bodyPr>
          <a:lstStyle/>
          <a:p>
            <a:pPr marL="0" indent="0">
              <a:spcBef>
                <a:spcPts val="2500"/>
              </a:spcBef>
              <a:buNone/>
            </a:pPr>
            <a:endParaRPr lang="ja-JP" altLang="en-US" sz="1400" b="1" dirty="0"/>
          </a:p>
          <a:p>
            <a:pPr marL="0" lvl="1" indent="0">
              <a:buNone/>
            </a:pPr>
            <a:r>
              <a:rPr lang="ja-JP" altLang="en-US" sz="1400" dirty="0"/>
              <a:t>プリンターのドライバーが問題を起こした場合、古いドライバーをアンインストールし、再度インストールすることができます。</a:t>
            </a:r>
            <a:endParaRPr lang="en-US" altLang="ja-JP" sz="1400" dirty="0"/>
          </a:p>
          <a:p>
            <a:pPr marL="0" lvl="1" indent="0">
              <a:buNone/>
            </a:pPr>
            <a:r>
              <a:rPr lang="ja-JP" altLang="en-US" sz="1400" dirty="0"/>
              <a:t>これにより、問題が解決される場合があります。</a:t>
            </a:r>
            <a:endParaRPr kumimoji="1" lang="ja-JP" altLang="en-US" sz="1400" dirty="0"/>
          </a:p>
        </p:txBody>
      </p:sp>
      <p:sp>
        <p:nvSpPr>
          <p:cNvPr id="18" name="Rectangle 17">
            <a:extLst>
              <a:ext uri="{FF2B5EF4-FFF2-40B4-BE49-F238E27FC236}">
                <a16:creationId xmlns:a16="http://schemas.microsoft.com/office/drawing/2014/main" id="{887F59F2-5FBC-40CD-AD35-376AECE49E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5" y="508090"/>
            <a:ext cx="8111230"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
        <p:nvSpPr>
          <p:cNvPr id="20" name="Freeform: Shape 19">
            <a:extLst>
              <a:ext uri="{FF2B5EF4-FFF2-40B4-BE49-F238E27FC236}">
                <a16:creationId xmlns:a16="http://schemas.microsoft.com/office/drawing/2014/main" id="{E94EA6C1-5B73-CB10-F9FB-B671500CC2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9" y="508090"/>
            <a:ext cx="8686800" cy="149279"/>
          </a:xfrm>
          <a:custGeom>
            <a:avLst/>
            <a:gdLst>
              <a:gd name="connsiteX0" fmla="*/ 0 w 8085002"/>
              <a:gd name="connsiteY0" fmla="*/ 0 h 149279"/>
              <a:gd name="connsiteX1" fmla="*/ 8085002 w 8085002"/>
              <a:gd name="connsiteY1" fmla="*/ 0 h 149279"/>
              <a:gd name="connsiteX2" fmla="*/ 8085002 w 8085002"/>
              <a:gd name="connsiteY2" fmla="*/ 149279 h 149279"/>
              <a:gd name="connsiteX3" fmla="*/ 0 w 8085002"/>
              <a:gd name="connsiteY3" fmla="*/ 149279 h 149279"/>
            </a:gdLst>
            <a:ahLst/>
            <a:cxnLst>
              <a:cxn ang="0">
                <a:pos x="connsiteX0" y="connsiteY0"/>
              </a:cxn>
              <a:cxn ang="0">
                <a:pos x="connsiteX1" y="connsiteY1"/>
              </a:cxn>
              <a:cxn ang="0">
                <a:pos x="connsiteX2" y="connsiteY2"/>
              </a:cxn>
              <a:cxn ang="0">
                <a:pos x="connsiteX3" y="connsiteY3"/>
              </a:cxn>
            </a:cxnLst>
            <a:rect l="l" t="t" r="r" b="b"/>
            <a:pathLst>
              <a:path w="8085002" h="149279">
                <a:moveTo>
                  <a:pt x="0" y="0"/>
                </a:moveTo>
                <a:lnTo>
                  <a:pt x="8085002" y="0"/>
                </a:lnTo>
                <a:lnTo>
                  <a:pt x="8085002" y="149279"/>
                </a:lnTo>
                <a:lnTo>
                  <a:pt x="0" y="14927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Tree>
    <p:extLst>
      <p:ext uri="{BB962C8B-B14F-4D97-AF65-F5344CB8AC3E}">
        <p14:creationId xmlns:p14="http://schemas.microsoft.com/office/powerpoint/2010/main" val="49075648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DE57300-C7FF-4578-99A0-42B0295B12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DB8F8250-7A81-4A19-87AD-FFB2CE4E39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99F38FC-2DEA-2647-C409-EF75720C1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6" name="Rectangle 15">
            <a:extLst>
              <a:ext uri="{FF2B5EF4-FFF2-40B4-BE49-F238E27FC236}">
                <a16:creationId xmlns:a16="http://schemas.microsoft.com/office/drawing/2014/main" id="{9E10BDB4-64F2-477D-A03B-9F8352D5E0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pic>
        <p:nvPicPr>
          <p:cNvPr id="5" name="コンテンツ プレースホルダー 4">
            <a:extLst>
              <a:ext uri="{FF2B5EF4-FFF2-40B4-BE49-F238E27FC236}">
                <a16:creationId xmlns:a16="http://schemas.microsoft.com/office/drawing/2014/main" id="{E7887B5C-A08F-49B1-A58B-3C2805DBA84E}"/>
              </a:ext>
            </a:extLst>
          </p:cNvPr>
          <p:cNvPicPr>
            <a:picLocks noGrp="1" noChangeAspect="1"/>
          </p:cNvPicPr>
          <p:nvPr>
            <p:ph sz="half" idx="1"/>
          </p:nvPr>
        </p:nvPicPr>
        <p:blipFill>
          <a:blip r:embed="rId3"/>
          <a:srcRect t="7308" r="1" b="15392"/>
          <a:stretch/>
        </p:blipFill>
        <p:spPr>
          <a:xfrm>
            <a:off x="517864" y="4514335"/>
            <a:ext cx="3549881" cy="1831669"/>
          </a:xfrm>
          <a:prstGeom prst="rect">
            <a:avLst/>
          </a:prstGeom>
        </p:spPr>
      </p:pic>
      <p:sp>
        <p:nvSpPr>
          <p:cNvPr id="2" name="タイトル 1">
            <a:extLst>
              <a:ext uri="{FF2B5EF4-FFF2-40B4-BE49-F238E27FC236}">
                <a16:creationId xmlns:a16="http://schemas.microsoft.com/office/drawing/2014/main" id="{9874E520-FF4D-5AFF-6213-BCE3FC884E59}"/>
              </a:ext>
            </a:extLst>
          </p:cNvPr>
          <p:cNvSpPr>
            <a:spLocks noGrp="1"/>
          </p:cNvSpPr>
          <p:nvPr>
            <p:ph type="title"/>
          </p:nvPr>
        </p:nvSpPr>
        <p:spPr>
          <a:xfrm>
            <a:off x="517865" y="976160"/>
            <a:ext cx="8686800" cy="813063"/>
          </a:xfrm>
        </p:spPr>
        <p:txBody>
          <a:bodyPr vert="horz" lIns="91440" tIns="45720" rIns="91440" bIns="45720" rtlCol="0" anchor="t">
            <a:normAutofit/>
          </a:bodyPr>
          <a:lstStyle/>
          <a:p>
            <a:r>
              <a:rPr lang="ja-JP" altLang="en-US" sz="4400"/>
              <a:t>ファームウェアのアップデート</a:t>
            </a:r>
            <a:endParaRPr kumimoji="1" lang="en-US" altLang="ja-JP" sz="4400"/>
          </a:p>
        </p:txBody>
      </p:sp>
      <p:sp>
        <p:nvSpPr>
          <p:cNvPr id="4" name="コンテンツ プレースホルダー 3">
            <a:extLst>
              <a:ext uri="{FF2B5EF4-FFF2-40B4-BE49-F238E27FC236}">
                <a16:creationId xmlns:a16="http://schemas.microsoft.com/office/drawing/2014/main" id="{3082A40F-809F-0892-A095-94ECC52882BA}"/>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17864" y="1886576"/>
            <a:ext cx="9927707" cy="1398552"/>
          </a:xfrm>
        </p:spPr>
        <p:txBody>
          <a:bodyPr>
            <a:normAutofit/>
          </a:bodyPr>
          <a:lstStyle/>
          <a:p>
            <a:pPr marL="0" indent="0">
              <a:spcBef>
                <a:spcPts val="2500"/>
              </a:spcBef>
              <a:buNone/>
            </a:pPr>
            <a:endParaRPr lang="ja-JP" altLang="en-US" sz="1400" b="1" dirty="0"/>
          </a:p>
          <a:p>
            <a:pPr marL="0" lvl="1" indent="0">
              <a:buNone/>
            </a:pPr>
            <a:r>
              <a:rPr lang="ja-JP" altLang="en-US" sz="1400" dirty="0"/>
              <a:t>プリンターのファームウェアに問題がある場合は、最新版に更新してください。アップデートは、プリンターのユーザーマニュアルに従って実行します。ファームウェアの更新には、通常、プリンターとコンピューターを接続し、更新プログラムを実行する必要があります。</a:t>
            </a:r>
            <a:endParaRPr kumimoji="1" lang="ja-JP" altLang="en-US" sz="1400" dirty="0"/>
          </a:p>
        </p:txBody>
      </p:sp>
      <p:sp>
        <p:nvSpPr>
          <p:cNvPr id="18" name="Rectangle 17">
            <a:extLst>
              <a:ext uri="{FF2B5EF4-FFF2-40B4-BE49-F238E27FC236}">
                <a16:creationId xmlns:a16="http://schemas.microsoft.com/office/drawing/2014/main" id="{887F59F2-5FBC-40CD-AD35-376AECE49E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5" y="508090"/>
            <a:ext cx="8111230"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
        <p:nvSpPr>
          <p:cNvPr id="20" name="Freeform: Shape 19">
            <a:extLst>
              <a:ext uri="{FF2B5EF4-FFF2-40B4-BE49-F238E27FC236}">
                <a16:creationId xmlns:a16="http://schemas.microsoft.com/office/drawing/2014/main" id="{E94EA6C1-5B73-CB10-F9FB-B671500CC2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9" y="508090"/>
            <a:ext cx="8686800" cy="149279"/>
          </a:xfrm>
          <a:custGeom>
            <a:avLst/>
            <a:gdLst>
              <a:gd name="connsiteX0" fmla="*/ 0 w 8085002"/>
              <a:gd name="connsiteY0" fmla="*/ 0 h 149279"/>
              <a:gd name="connsiteX1" fmla="*/ 8085002 w 8085002"/>
              <a:gd name="connsiteY1" fmla="*/ 0 h 149279"/>
              <a:gd name="connsiteX2" fmla="*/ 8085002 w 8085002"/>
              <a:gd name="connsiteY2" fmla="*/ 149279 h 149279"/>
              <a:gd name="connsiteX3" fmla="*/ 0 w 8085002"/>
              <a:gd name="connsiteY3" fmla="*/ 149279 h 149279"/>
            </a:gdLst>
            <a:ahLst/>
            <a:cxnLst>
              <a:cxn ang="0">
                <a:pos x="connsiteX0" y="connsiteY0"/>
              </a:cxn>
              <a:cxn ang="0">
                <a:pos x="connsiteX1" y="connsiteY1"/>
              </a:cxn>
              <a:cxn ang="0">
                <a:pos x="connsiteX2" y="connsiteY2"/>
              </a:cxn>
              <a:cxn ang="0">
                <a:pos x="connsiteX3" y="connsiteY3"/>
              </a:cxn>
            </a:cxnLst>
            <a:rect l="l" t="t" r="r" b="b"/>
            <a:pathLst>
              <a:path w="8085002" h="149279">
                <a:moveTo>
                  <a:pt x="0" y="0"/>
                </a:moveTo>
                <a:lnTo>
                  <a:pt x="8085002" y="0"/>
                </a:lnTo>
                <a:lnTo>
                  <a:pt x="8085002" y="149279"/>
                </a:lnTo>
                <a:lnTo>
                  <a:pt x="0" y="14927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Tree>
    <p:extLst>
      <p:ext uri="{BB962C8B-B14F-4D97-AF65-F5344CB8AC3E}">
        <p14:creationId xmlns:p14="http://schemas.microsoft.com/office/powerpoint/2010/main" val="331748760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DE57300-C7FF-4578-99A0-42B0295B12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DB8F8250-7A81-4A19-87AD-FFB2CE4E39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99F38FC-2DEA-2647-C409-EF75720C1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6" name="Rectangle 15">
            <a:extLst>
              <a:ext uri="{FF2B5EF4-FFF2-40B4-BE49-F238E27FC236}">
                <a16:creationId xmlns:a16="http://schemas.microsoft.com/office/drawing/2014/main" id="{9E10BDB4-64F2-477D-A03B-9F8352D5E0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pic>
        <p:nvPicPr>
          <p:cNvPr id="5" name="コンテンツ プレースホルダー 4" descr="コンピュータで働いている男">
            <a:extLst>
              <a:ext uri="{FF2B5EF4-FFF2-40B4-BE49-F238E27FC236}">
                <a16:creationId xmlns:a16="http://schemas.microsoft.com/office/drawing/2014/main" id="{42D3F16B-D018-4A0B-A143-40370F0B09D8}"/>
              </a:ext>
            </a:extLst>
          </p:cNvPr>
          <p:cNvPicPr>
            <a:picLocks noGrp="1" noChangeAspect="1"/>
          </p:cNvPicPr>
          <p:nvPr>
            <p:ph sz="half" idx="1"/>
          </p:nvPr>
        </p:nvPicPr>
        <p:blipFill>
          <a:blip r:embed="rId3"/>
          <a:srcRect t="21365" r="1" b="1335"/>
          <a:stretch/>
        </p:blipFill>
        <p:spPr>
          <a:xfrm>
            <a:off x="517864" y="4374292"/>
            <a:ext cx="3821293" cy="1971712"/>
          </a:xfrm>
          <a:prstGeom prst="rect">
            <a:avLst/>
          </a:prstGeom>
        </p:spPr>
      </p:pic>
      <p:sp>
        <p:nvSpPr>
          <p:cNvPr id="2" name="タイトル 1">
            <a:extLst>
              <a:ext uri="{FF2B5EF4-FFF2-40B4-BE49-F238E27FC236}">
                <a16:creationId xmlns:a16="http://schemas.microsoft.com/office/drawing/2014/main" id="{F2A79AC9-65DC-555B-58E8-BEC14EF6E274}"/>
              </a:ext>
            </a:extLst>
          </p:cNvPr>
          <p:cNvSpPr>
            <a:spLocks noGrp="1"/>
          </p:cNvSpPr>
          <p:nvPr>
            <p:ph type="title"/>
          </p:nvPr>
        </p:nvSpPr>
        <p:spPr>
          <a:xfrm>
            <a:off x="517865" y="976160"/>
            <a:ext cx="8686800" cy="813063"/>
          </a:xfrm>
        </p:spPr>
        <p:txBody>
          <a:bodyPr vert="horz" lIns="91440" tIns="45720" rIns="91440" bIns="45720" rtlCol="0" anchor="t">
            <a:normAutofit/>
          </a:bodyPr>
          <a:lstStyle/>
          <a:p>
            <a:r>
              <a:rPr lang="ja-JP" altLang="en-US" sz="4400"/>
              <a:t>エラーメッセージの解析と対処法</a:t>
            </a:r>
            <a:endParaRPr kumimoji="1" lang="en-US" altLang="ja-JP" sz="4400"/>
          </a:p>
        </p:txBody>
      </p:sp>
      <p:sp>
        <p:nvSpPr>
          <p:cNvPr id="4" name="コンテンツ プレースホルダー 3">
            <a:extLst>
              <a:ext uri="{FF2B5EF4-FFF2-40B4-BE49-F238E27FC236}">
                <a16:creationId xmlns:a16="http://schemas.microsoft.com/office/drawing/2014/main" id="{88D5AA71-8D1B-F740-CCF8-D9026898E817}"/>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17864" y="1995437"/>
            <a:ext cx="9103924" cy="4482371"/>
          </a:xfrm>
        </p:spPr>
        <p:txBody>
          <a:bodyPr>
            <a:normAutofit/>
          </a:bodyPr>
          <a:lstStyle/>
          <a:p>
            <a:pPr marL="0" indent="0">
              <a:spcBef>
                <a:spcPts val="2500"/>
              </a:spcBef>
              <a:buNone/>
            </a:pPr>
            <a:endParaRPr lang="ja-JP" altLang="en-US" sz="1400" b="1" dirty="0"/>
          </a:p>
          <a:p>
            <a:pPr marL="0" lvl="1" indent="0">
              <a:buNone/>
            </a:pPr>
            <a:r>
              <a:rPr lang="ja-JP" altLang="en-US" sz="1400" dirty="0"/>
              <a:t>プリンターがエラーメッセージを表示している場合は、まずエラーメッセージを解析し、問題を特定してください。</a:t>
            </a:r>
            <a:endParaRPr lang="en-US" altLang="ja-JP" sz="1400" dirty="0"/>
          </a:p>
          <a:p>
            <a:pPr marL="0" lvl="1" indent="0">
              <a:buNone/>
            </a:pPr>
            <a:r>
              <a:rPr lang="ja-JP" altLang="en-US" sz="1400" dirty="0"/>
              <a:t>解決策は、プリンターのユーザーマニュアルに記載されていることがあります。</a:t>
            </a:r>
            <a:endParaRPr kumimoji="1" lang="ja-JP" altLang="en-US" sz="1400" dirty="0"/>
          </a:p>
        </p:txBody>
      </p:sp>
      <p:sp>
        <p:nvSpPr>
          <p:cNvPr id="18" name="Rectangle 17">
            <a:extLst>
              <a:ext uri="{FF2B5EF4-FFF2-40B4-BE49-F238E27FC236}">
                <a16:creationId xmlns:a16="http://schemas.microsoft.com/office/drawing/2014/main" id="{887F59F2-5FBC-40CD-AD35-376AECE49E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5" y="508090"/>
            <a:ext cx="8111230"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
        <p:nvSpPr>
          <p:cNvPr id="20" name="Freeform: Shape 19">
            <a:extLst>
              <a:ext uri="{FF2B5EF4-FFF2-40B4-BE49-F238E27FC236}">
                <a16:creationId xmlns:a16="http://schemas.microsoft.com/office/drawing/2014/main" id="{E94EA6C1-5B73-CB10-F9FB-B671500CC2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9" y="508090"/>
            <a:ext cx="8686800" cy="149279"/>
          </a:xfrm>
          <a:custGeom>
            <a:avLst/>
            <a:gdLst>
              <a:gd name="connsiteX0" fmla="*/ 0 w 8085002"/>
              <a:gd name="connsiteY0" fmla="*/ 0 h 149279"/>
              <a:gd name="connsiteX1" fmla="*/ 8085002 w 8085002"/>
              <a:gd name="connsiteY1" fmla="*/ 0 h 149279"/>
              <a:gd name="connsiteX2" fmla="*/ 8085002 w 8085002"/>
              <a:gd name="connsiteY2" fmla="*/ 149279 h 149279"/>
              <a:gd name="connsiteX3" fmla="*/ 0 w 8085002"/>
              <a:gd name="connsiteY3" fmla="*/ 149279 h 149279"/>
            </a:gdLst>
            <a:ahLst/>
            <a:cxnLst>
              <a:cxn ang="0">
                <a:pos x="connsiteX0" y="connsiteY0"/>
              </a:cxn>
              <a:cxn ang="0">
                <a:pos x="connsiteX1" y="connsiteY1"/>
              </a:cxn>
              <a:cxn ang="0">
                <a:pos x="connsiteX2" y="connsiteY2"/>
              </a:cxn>
              <a:cxn ang="0">
                <a:pos x="connsiteX3" y="connsiteY3"/>
              </a:cxn>
            </a:cxnLst>
            <a:rect l="l" t="t" r="r" b="b"/>
            <a:pathLst>
              <a:path w="8085002" h="149279">
                <a:moveTo>
                  <a:pt x="0" y="0"/>
                </a:moveTo>
                <a:lnTo>
                  <a:pt x="8085002" y="0"/>
                </a:lnTo>
                <a:lnTo>
                  <a:pt x="8085002" y="149279"/>
                </a:lnTo>
                <a:lnTo>
                  <a:pt x="0" y="14927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Tree>
    <p:extLst>
      <p:ext uri="{BB962C8B-B14F-4D97-AF65-F5344CB8AC3E}">
        <p14:creationId xmlns:p14="http://schemas.microsoft.com/office/powerpoint/2010/main" val="30526606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653AE3C-AC4F-907C-B473-B9A30D2150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
        <p:nvSpPr>
          <p:cNvPr id="10" name="Rectangle 9">
            <a:extLst>
              <a:ext uri="{FF2B5EF4-FFF2-40B4-BE49-F238E27FC236}">
                <a16:creationId xmlns:a16="http://schemas.microsoft.com/office/drawing/2014/main" id="{DC81933E-93BD-38CE-3C98-D10B2844C5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1" y="508090"/>
            <a:ext cx="4288536"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
        <p:nvSpPr>
          <p:cNvPr id="2" name="タイトル 1">
            <a:extLst>
              <a:ext uri="{FF2B5EF4-FFF2-40B4-BE49-F238E27FC236}">
                <a16:creationId xmlns:a16="http://schemas.microsoft.com/office/drawing/2014/main" id="{7522EAFA-AC5B-B5A1-8FF2-CA95CED11D9C}"/>
              </a:ext>
            </a:extLst>
          </p:cNvPr>
          <p:cNvSpPr>
            <a:spLocks noGrp="1"/>
          </p:cNvSpPr>
          <p:nvPr>
            <p:ph type="title"/>
          </p:nvPr>
        </p:nvSpPr>
        <p:spPr>
          <a:xfrm>
            <a:off x="517871" y="976160"/>
            <a:ext cx="4646912" cy="5371798"/>
          </a:xfrm>
        </p:spPr>
        <p:txBody>
          <a:bodyPr>
            <a:normAutofit/>
          </a:bodyPr>
          <a:lstStyle/>
          <a:p>
            <a:r>
              <a:rPr lang="ja-JP" altLang="en-US" sz="4000" dirty="0"/>
              <a:t>プリンタートラブルシューティング</a:t>
            </a:r>
            <a:br>
              <a:rPr lang="en-US" altLang="ja-JP" sz="4000" dirty="0"/>
            </a:br>
            <a:r>
              <a:rPr lang="ja-JP" altLang="en-US" sz="4000" dirty="0"/>
              <a:t>ケース</a:t>
            </a:r>
            <a:endParaRPr kumimoji="1" lang="ja-JP" altLang="en-US" sz="4000" dirty="0"/>
          </a:p>
        </p:txBody>
      </p:sp>
      <p:sp>
        <p:nvSpPr>
          <p:cNvPr id="3" name="コンテンツ プレースホルダー 2">
            <a:extLst>
              <a:ext uri="{FF2B5EF4-FFF2-40B4-BE49-F238E27FC236}">
                <a16:creationId xmlns:a16="http://schemas.microsoft.com/office/drawing/2014/main" id="{CC957CBE-BBC2-789F-ADAB-895ADD4FB139}"/>
              </a:ext>
            </a:extLst>
          </p:cNvPr>
          <p:cNvSpPr>
            <a:spLocks noGrp="1"/>
          </p:cNvSpPr>
          <p:nvPr>
            <p:ph idx="1"/>
          </p:nvPr>
        </p:nvSpPr>
        <p:spPr>
          <a:xfrm>
            <a:off x="5520210" y="1106424"/>
            <a:ext cx="6141734" cy="5314686"/>
          </a:xfrm>
        </p:spPr>
        <p:txBody>
          <a:bodyPr>
            <a:normAutofit/>
          </a:bodyPr>
          <a:lstStyle/>
          <a:p>
            <a:pPr marL="342900" indent="-342900">
              <a:buFont typeface="Arial" panose="020B0604020202020204" pitchFamily="34" charset="0"/>
              <a:buChar char="•"/>
            </a:pPr>
            <a:r>
              <a:rPr lang="ja-JP" altLang="en-US" dirty="0"/>
              <a:t>プリンターが動作しない</a:t>
            </a:r>
          </a:p>
          <a:p>
            <a:pPr marL="342900" indent="-342900">
              <a:buFont typeface="Arial" panose="020B0604020202020204" pitchFamily="34" charset="0"/>
              <a:buChar char="•"/>
            </a:pPr>
            <a:r>
              <a:rPr lang="ja-JP" altLang="en-US" dirty="0"/>
              <a:t>印刷品質の問題</a:t>
            </a:r>
          </a:p>
          <a:p>
            <a:pPr marL="342900" indent="-342900">
              <a:buFont typeface="Arial" panose="020B0604020202020204" pitchFamily="34" charset="0"/>
              <a:buChar char="•"/>
            </a:pPr>
            <a:r>
              <a:rPr lang="ja-JP" altLang="en-US" dirty="0"/>
              <a:t>紙詰まりの解消</a:t>
            </a:r>
          </a:p>
          <a:p>
            <a:pPr marL="342900" indent="-342900">
              <a:buFont typeface="Arial" panose="020B0604020202020204" pitchFamily="34" charset="0"/>
              <a:buChar char="•"/>
            </a:pPr>
            <a:r>
              <a:rPr lang="ja-JP" altLang="en-US" dirty="0"/>
              <a:t>接続の問題</a:t>
            </a:r>
          </a:p>
          <a:p>
            <a:pPr marL="342900" indent="-342900">
              <a:buFont typeface="Arial" panose="020B0604020202020204" pitchFamily="34" charset="0"/>
              <a:buChar char="•"/>
            </a:pPr>
            <a:r>
              <a:rPr lang="ja-JP" altLang="en-US" dirty="0"/>
              <a:t>ソフトウェアの問題</a:t>
            </a:r>
            <a:endParaRPr kumimoji="1" lang="ja-JP" altLang="en-US" dirty="0"/>
          </a:p>
        </p:txBody>
      </p:sp>
    </p:spTree>
    <p:extLst>
      <p:ext uri="{BB962C8B-B14F-4D97-AF65-F5344CB8AC3E}">
        <p14:creationId xmlns:p14="http://schemas.microsoft.com/office/powerpoint/2010/main" val="92735248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250"/>
                                        <p:tgtEl>
                                          <p:spTgt spid="3"/>
                                        </p:tgtEl>
                                      </p:cBhvr>
                                    </p:animEffect>
                                    <p:anim calcmode="lin" valueType="num">
                                      <p:cBhvr>
                                        <p:cTn id="8" dur="250" fill="hold"/>
                                        <p:tgtEl>
                                          <p:spTgt spid="3"/>
                                        </p:tgtEl>
                                        <p:attrNameLst>
                                          <p:attrName>ppt_x</p:attrName>
                                        </p:attrNameLst>
                                      </p:cBhvr>
                                      <p:tavLst>
                                        <p:tav tm="0">
                                          <p:val>
                                            <p:strVal val="#ppt_x"/>
                                          </p:val>
                                        </p:tav>
                                        <p:tav tm="100000">
                                          <p:val>
                                            <p:strVal val="#ppt_x"/>
                                          </p:val>
                                        </p:tav>
                                      </p:tavLst>
                                    </p:anim>
                                    <p:anim calcmode="lin" valueType="num">
                                      <p:cBhvr>
                                        <p:cTn id="9" dur="25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DE57300-C7FF-4578-99A0-42B0295B12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B8F8250-7A81-4A19-87AD-FFB2CE4E39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99F38FC-2DEA-2647-C409-EF75720C1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26E9A97B-1917-9176-B980-E15E8CBDB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F3FF94B3-6D3E-44FE-BB02-A9027C0003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62168" y="6209925"/>
            <a:ext cx="5021183"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7" name="Rectangle 16">
            <a:extLst>
              <a:ext uri="{FF2B5EF4-FFF2-40B4-BE49-F238E27FC236}">
                <a16:creationId xmlns:a16="http://schemas.microsoft.com/office/drawing/2014/main" id="{C7EFAAB5-34A3-C2FC-70BA-7720CC8ADB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
        <p:nvSpPr>
          <p:cNvPr id="2" name="タイトル 1">
            <a:extLst>
              <a:ext uri="{FF2B5EF4-FFF2-40B4-BE49-F238E27FC236}">
                <a16:creationId xmlns:a16="http://schemas.microsoft.com/office/drawing/2014/main" id="{1A492D49-3EB1-4A0D-5DD3-54C5B609A663}"/>
              </a:ext>
            </a:extLst>
          </p:cNvPr>
          <p:cNvSpPr>
            <a:spLocks noGrp="1"/>
          </p:cNvSpPr>
          <p:nvPr>
            <p:ph type="title"/>
          </p:nvPr>
        </p:nvSpPr>
        <p:spPr>
          <a:xfrm>
            <a:off x="521208" y="1211766"/>
            <a:ext cx="7237052" cy="4727988"/>
          </a:xfrm>
        </p:spPr>
        <p:txBody>
          <a:bodyPr vert="horz" lIns="91440" tIns="45720" rIns="91440" bIns="45720" rtlCol="0" anchor="b">
            <a:normAutofit/>
          </a:bodyPr>
          <a:lstStyle/>
          <a:p>
            <a:r>
              <a:rPr lang="ja-JP" altLang="en-US" sz="6000" dirty="0"/>
              <a:t>プリンターが動作しない</a:t>
            </a:r>
            <a:endParaRPr kumimoji="1" lang="en-US" altLang="ja-JP" sz="6000" dirty="0"/>
          </a:p>
        </p:txBody>
      </p:sp>
      <p:sp>
        <p:nvSpPr>
          <p:cNvPr id="19" name="Freeform: Shape 18">
            <a:extLst>
              <a:ext uri="{FF2B5EF4-FFF2-40B4-BE49-F238E27FC236}">
                <a16:creationId xmlns:a16="http://schemas.microsoft.com/office/drawing/2014/main" id="{A8A44BC8-2508-4575-75F6-0ED3F11E72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9" y="6208776"/>
            <a:ext cx="7269480" cy="149279"/>
          </a:xfrm>
          <a:custGeom>
            <a:avLst/>
            <a:gdLst>
              <a:gd name="connsiteX0" fmla="*/ 0 w 8085002"/>
              <a:gd name="connsiteY0" fmla="*/ 0 h 149279"/>
              <a:gd name="connsiteX1" fmla="*/ 8085002 w 8085002"/>
              <a:gd name="connsiteY1" fmla="*/ 0 h 149279"/>
              <a:gd name="connsiteX2" fmla="*/ 8085002 w 8085002"/>
              <a:gd name="connsiteY2" fmla="*/ 149279 h 149279"/>
              <a:gd name="connsiteX3" fmla="*/ 0 w 8085002"/>
              <a:gd name="connsiteY3" fmla="*/ 149279 h 149279"/>
            </a:gdLst>
            <a:ahLst/>
            <a:cxnLst>
              <a:cxn ang="0">
                <a:pos x="connsiteX0" y="connsiteY0"/>
              </a:cxn>
              <a:cxn ang="0">
                <a:pos x="connsiteX1" y="connsiteY1"/>
              </a:cxn>
              <a:cxn ang="0">
                <a:pos x="connsiteX2" y="connsiteY2"/>
              </a:cxn>
              <a:cxn ang="0">
                <a:pos x="connsiteX3" y="connsiteY3"/>
              </a:cxn>
            </a:cxnLst>
            <a:rect l="l" t="t" r="r" b="b"/>
            <a:pathLst>
              <a:path w="8085002" h="149279">
                <a:moveTo>
                  <a:pt x="0" y="0"/>
                </a:moveTo>
                <a:lnTo>
                  <a:pt x="8085002" y="0"/>
                </a:lnTo>
                <a:lnTo>
                  <a:pt x="8085002" y="149279"/>
                </a:lnTo>
                <a:lnTo>
                  <a:pt x="0" y="14927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Tree>
    <p:extLst>
      <p:ext uri="{BB962C8B-B14F-4D97-AF65-F5344CB8AC3E}">
        <p14:creationId xmlns:p14="http://schemas.microsoft.com/office/powerpoint/2010/main" val="74568775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DE57300-C7FF-4578-99A0-42B0295B12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DB8F8250-7A81-4A19-87AD-FFB2CE4E39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99F38FC-2DEA-2647-C409-EF75720C1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6" name="Rectangle 15">
            <a:extLst>
              <a:ext uri="{FF2B5EF4-FFF2-40B4-BE49-F238E27FC236}">
                <a16:creationId xmlns:a16="http://schemas.microsoft.com/office/drawing/2014/main" id="{9E10BDB4-64F2-477D-A03B-9F8352D5E0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pic>
        <p:nvPicPr>
          <p:cNvPr id="5" name="コンテンツ プレースホルダー 4" descr="エレクトロニクスプロトボード">
            <a:extLst>
              <a:ext uri="{FF2B5EF4-FFF2-40B4-BE49-F238E27FC236}">
                <a16:creationId xmlns:a16="http://schemas.microsoft.com/office/drawing/2014/main" id="{AF004FDE-AE3B-4DC8-9927-4D3C4A93D237}"/>
              </a:ext>
            </a:extLst>
          </p:cNvPr>
          <p:cNvPicPr>
            <a:picLocks noGrp="1" noChangeAspect="1"/>
          </p:cNvPicPr>
          <p:nvPr>
            <p:ph sz="half" idx="1"/>
          </p:nvPr>
        </p:nvPicPr>
        <p:blipFill>
          <a:blip r:embed="rId3"/>
          <a:srcRect t="22699" r="1" b="1"/>
          <a:stretch/>
        </p:blipFill>
        <p:spPr>
          <a:xfrm>
            <a:off x="517865" y="3856396"/>
            <a:ext cx="5214478" cy="2690568"/>
          </a:xfrm>
          <a:prstGeom prst="rect">
            <a:avLst/>
          </a:prstGeom>
        </p:spPr>
      </p:pic>
      <p:sp>
        <p:nvSpPr>
          <p:cNvPr id="2" name="タイトル 1">
            <a:extLst>
              <a:ext uri="{FF2B5EF4-FFF2-40B4-BE49-F238E27FC236}">
                <a16:creationId xmlns:a16="http://schemas.microsoft.com/office/drawing/2014/main" id="{A8F985FF-6A7A-CA69-1B14-9AE77A842015}"/>
              </a:ext>
            </a:extLst>
          </p:cNvPr>
          <p:cNvSpPr>
            <a:spLocks noGrp="1"/>
          </p:cNvSpPr>
          <p:nvPr>
            <p:ph type="title"/>
          </p:nvPr>
        </p:nvSpPr>
        <p:spPr>
          <a:xfrm>
            <a:off x="517865" y="976160"/>
            <a:ext cx="8686800" cy="813063"/>
          </a:xfrm>
        </p:spPr>
        <p:txBody>
          <a:bodyPr vert="horz" lIns="91440" tIns="45720" rIns="91440" bIns="45720" rtlCol="0" anchor="t">
            <a:normAutofit/>
          </a:bodyPr>
          <a:lstStyle/>
          <a:p>
            <a:r>
              <a:rPr lang="ja-JP" altLang="en-US" sz="4400"/>
              <a:t>電源ケーブルと接続の確認</a:t>
            </a:r>
            <a:endParaRPr kumimoji="1" lang="en-US" altLang="ja-JP" sz="4400"/>
          </a:p>
        </p:txBody>
      </p:sp>
      <p:sp>
        <p:nvSpPr>
          <p:cNvPr id="4" name="コンテンツ プレースホルダー 3">
            <a:extLst>
              <a:ext uri="{FF2B5EF4-FFF2-40B4-BE49-F238E27FC236}">
                <a16:creationId xmlns:a16="http://schemas.microsoft.com/office/drawing/2014/main" id="{74BED17B-1AAF-013B-8C8F-1BBA6CC314E6}"/>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747955" y="1953201"/>
            <a:ext cx="9209546" cy="1237740"/>
          </a:xfrm>
        </p:spPr>
        <p:txBody>
          <a:bodyPr>
            <a:normAutofit fontScale="92500" lnSpcReduction="10000"/>
          </a:bodyPr>
          <a:lstStyle/>
          <a:p>
            <a:pPr marL="0" indent="0">
              <a:spcBef>
                <a:spcPts val="2500"/>
              </a:spcBef>
              <a:buNone/>
            </a:pPr>
            <a:endParaRPr lang="ja-JP" altLang="en-US" sz="1600" b="1" dirty="0"/>
          </a:p>
          <a:p>
            <a:pPr marL="342900" lvl="1" indent="-342900">
              <a:buFont typeface="+mj-lt"/>
              <a:buAutoNum type="arabicPeriod"/>
            </a:pPr>
            <a:r>
              <a:rPr lang="ja-JP" altLang="en-US" sz="1600" dirty="0"/>
              <a:t>コパスタ社プリンターが動作しない場合、まず最初に確認するべきことは、電源ケーブルとプリンターの接続です。</a:t>
            </a:r>
            <a:endParaRPr lang="en-US" altLang="ja-JP" sz="1600" dirty="0"/>
          </a:p>
          <a:p>
            <a:pPr marL="342900" lvl="1" indent="-342900">
              <a:buFont typeface="+mj-lt"/>
              <a:buAutoNum type="arabicPeriod"/>
            </a:pPr>
            <a:r>
              <a:rPr lang="ja-JP" altLang="en-US" sz="1600" dirty="0"/>
              <a:t>接続が正しくない場合、プリンターは動作しません。</a:t>
            </a:r>
            <a:endParaRPr lang="en-US" altLang="ja-JP" sz="1600" dirty="0"/>
          </a:p>
          <a:p>
            <a:pPr marL="342900" lvl="1" indent="-342900">
              <a:buFont typeface="+mj-lt"/>
              <a:buAutoNum type="arabicPeriod"/>
            </a:pPr>
            <a:r>
              <a:rPr lang="ja-JP" altLang="en-US" sz="1600" dirty="0"/>
              <a:t>電源ケーブルが破損・紛失した場合は</a:t>
            </a:r>
            <a:r>
              <a:rPr lang="en-US" altLang="ja-JP" sz="1600" dirty="0"/>
              <a:t>27</a:t>
            </a:r>
            <a:r>
              <a:rPr lang="ja-JP" altLang="en-US" sz="1600" dirty="0"/>
              <a:t>階のヘルプデスクへ直接お越しください。</a:t>
            </a:r>
            <a:endParaRPr lang="en-US" altLang="ja-JP" sz="1600" dirty="0"/>
          </a:p>
          <a:p>
            <a:pPr marL="342900" lvl="1" indent="-342900">
              <a:buFont typeface="+mj-lt"/>
              <a:buAutoNum type="arabicPeriod"/>
            </a:pPr>
            <a:endParaRPr kumimoji="1" lang="ja-JP" altLang="en-US" sz="1600" dirty="0"/>
          </a:p>
        </p:txBody>
      </p:sp>
      <p:sp>
        <p:nvSpPr>
          <p:cNvPr id="18" name="Rectangle 17">
            <a:extLst>
              <a:ext uri="{FF2B5EF4-FFF2-40B4-BE49-F238E27FC236}">
                <a16:creationId xmlns:a16="http://schemas.microsoft.com/office/drawing/2014/main" id="{887F59F2-5FBC-40CD-AD35-376AECE49E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5" y="508090"/>
            <a:ext cx="8111230"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
        <p:nvSpPr>
          <p:cNvPr id="20" name="Freeform: Shape 19">
            <a:extLst>
              <a:ext uri="{FF2B5EF4-FFF2-40B4-BE49-F238E27FC236}">
                <a16:creationId xmlns:a16="http://schemas.microsoft.com/office/drawing/2014/main" id="{E94EA6C1-5B73-CB10-F9FB-B671500CC2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9" y="508090"/>
            <a:ext cx="8686800" cy="149279"/>
          </a:xfrm>
          <a:custGeom>
            <a:avLst/>
            <a:gdLst>
              <a:gd name="connsiteX0" fmla="*/ 0 w 8085002"/>
              <a:gd name="connsiteY0" fmla="*/ 0 h 149279"/>
              <a:gd name="connsiteX1" fmla="*/ 8085002 w 8085002"/>
              <a:gd name="connsiteY1" fmla="*/ 0 h 149279"/>
              <a:gd name="connsiteX2" fmla="*/ 8085002 w 8085002"/>
              <a:gd name="connsiteY2" fmla="*/ 149279 h 149279"/>
              <a:gd name="connsiteX3" fmla="*/ 0 w 8085002"/>
              <a:gd name="connsiteY3" fmla="*/ 149279 h 149279"/>
            </a:gdLst>
            <a:ahLst/>
            <a:cxnLst>
              <a:cxn ang="0">
                <a:pos x="connsiteX0" y="connsiteY0"/>
              </a:cxn>
              <a:cxn ang="0">
                <a:pos x="connsiteX1" y="connsiteY1"/>
              </a:cxn>
              <a:cxn ang="0">
                <a:pos x="connsiteX2" y="connsiteY2"/>
              </a:cxn>
              <a:cxn ang="0">
                <a:pos x="connsiteX3" y="connsiteY3"/>
              </a:cxn>
            </a:cxnLst>
            <a:rect l="l" t="t" r="r" b="b"/>
            <a:pathLst>
              <a:path w="8085002" h="149279">
                <a:moveTo>
                  <a:pt x="0" y="0"/>
                </a:moveTo>
                <a:lnTo>
                  <a:pt x="8085002" y="0"/>
                </a:lnTo>
                <a:lnTo>
                  <a:pt x="8085002" y="149279"/>
                </a:lnTo>
                <a:lnTo>
                  <a:pt x="0" y="14927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Tree>
    <p:extLst>
      <p:ext uri="{BB962C8B-B14F-4D97-AF65-F5344CB8AC3E}">
        <p14:creationId xmlns:p14="http://schemas.microsoft.com/office/powerpoint/2010/main" val="302598639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DE57300-C7FF-4578-99A0-42B0295B12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DB8F8250-7A81-4A19-87AD-FFB2CE4E39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99F38FC-2DEA-2647-C409-EF75720C1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6" name="Rectangle 15">
            <a:extLst>
              <a:ext uri="{FF2B5EF4-FFF2-40B4-BE49-F238E27FC236}">
                <a16:creationId xmlns:a16="http://schemas.microsoft.com/office/drawing/2014/main" id="{9E10BDB4-64F2-477D-A03B-9F8352D5E0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pic>
        <p:nvPicPr>
          <p:cNvPr id="5" name="コンテンツ プレースホルダー 4" descr="医療機器、超音波装置のクローズアップ">
            <a:extLst>
              <a:ext uri="{FF2B5EF4-FFF2-40B4-BE49-F238E27FC236}">
                <a16:creationId xmlns:a16="http://schemas.microsoft.com/office/drawing/2014/main" id="{438A81A0-2420-48E9-9631-63DF28281A96}"/>
              </a:ext>
            </a:extLst>
          </p:cNvPr>
          <p:cNvPicPr>
            <a:picLocks noGrp="1" noChangeAspect="1"/>
          </p:cNvPicPr>
          <p:nvPr>
            <p:ph sz="half" idx="1"/>
          </p:nvPr>
        </p:nvPicPr>
        <p:blipFill>
          <a:blip r:embed="rId3"/>
          <a:srcRect r="1" b="22700"/>
          <a:stretch/>
        </p:blipFill>
        <p:spPr>
          <a:xfrm>
            <a:off x="391740" y="4253685"/>
            <a:ext cx="4760102" cy="2456119"/>
          </a:xfrm>
          <a:prstGeom prst="rect">
            <a:avLst/>
          </a:prstGeom>
        </p:spPr>
      </p:pic>
      <p:sp>
        <p:nvSpPr>
          <p:cNvPr id="2" name="タイトル 1">
            <a:extLst>
              <a:ext uri="{FF2B5EF4-FFF2-40B4-BE49-F238E27FC236}">
                <a16:creationId xmlns:a16="http://schemas.microsoft.com/office/drawing/2014/main" id="{0CBE2A8D-E65E-5FD7-CB16-C2926C298E29}"/>
              </a:ext>
            </a:extLst>
          </p:cNvPr>
          <p:cNvSpPr>
            <a:spLocks noGrp="1"/>
          </p:cNvSpPr>
          <p:nvPr>
            <p:ph type="title"/>
          </p:nvPr>
        </p:nvSpPr>
        <p:spPr>
          <a:xfrm>
            <a:off x="517865" y="976160"/>
            <a:ext cx="8686800" cy="813063"/>
          </a:xfrm>
        </p:spPr>
        <p:txBody>
          <a:bodyPr vert="horz" lIns="91440" tIns="45720" rIns="91440" bIns="45720" rtlCol="0" anchor="t">
            <a:normAutofit/>
          </a:bodyPr>
          <a:lstStyle/>
          <a:p>
            <a:r>
              <a:rPr lang="ja-JP" altLang="en-US" sz="4400" dirty="0"/>
              <a:t>電源ボタンのリセット</a:t>
            </a:r>
            <a:endParaRPr kumimoji="1" lang="en-US" altLang="ja-JP" sz="4400" dirty="0"/>
          </a:p>
        </p:txBody>
      </p:sp>
      <p:sp>
        <p:nvSpPr>
          <p:cNvPr id="4" name="コンテンツ プレースホルダー 3">
            <a:extLst>
              <a:ext uri="{FF2B5EF4-FFF2-40B4-BE49-F238E27FC236}">
                <a16:creationId xmlns:a16="http://schemas.microsoft.com/office/drawing/2014/main" id="{090C5B25-5366-3733-BE39-2C8C65382E8F}"/>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649541" y="1977144"/>
            <a:ext cx="8686800" cy="1144687"/>
          </a:xfrm>
        </p:spPr>
        <p:txBody>
          <a:bodyPr>
            <a:noAutofit/>
          </a:bodyPr>
          <a:lstStyle/>
          <a:p>
            <a:pPr marL="342900" indent="-342900">
              <a:spcBef>
                <a:spcPts val="2500"/>
              </a:spcBef>
              <a:buFont typeface="+mj-lt"/>
              <a:buAutoNum type="arabicPeriod"/>
            </a:pPr>
            <a:endParaRPr lang="ja-JP" altLang="en-US" sz="1600" b="1" dirty="0"/>
          </a:p>
          <a:p>
            <a:pPr marL="342900" lvl="1" indent="-342900">
              <a:buFont typeface="+mj-lt"/>
              <a:buAutoNum type="arabicPeriod"/>
            </a:pPr>
            <a:r>
              <a:rPr lang="ja-JP" altLang="en-US" sz="1600" dirty="0"/>
              <a:t>プリンターが動作しない場合、まず電源ボタンをリセットしてください。</a:t>
            </a:r>
            <a:endParaRPr lang="en-US" altLang="ja-JP" sz="1600" dirty="0"/>
          </a:p>
          <a:p>
            <a:pPr marL="342900" lvl="1" indent="-342900">
              <a:buFont typeface="+mj-lt"/>
              <a:buAutoNum type="arabicPeriod"/>
            </a:pPr>
            <a:r>
              <a:rPr lang="ja-JP" altLang="en-US" sz="1600" dirty="0"/>
              <a:t>ボタンを再度押します。</a:t>
            </a:r>
            <a:endParaRPr lang="en-US" altLang="ja-JP" sz="1600" dirty="0"/>
          </a:p>
          <a:p>
            <a:pPr marL="342900" lvl="1" indent="-342900">
              <a:buFont typeface="+mj-lt"/>
              <a:buAutoNum type="arabicPeriod"/>
            </a:pPr>
            <a:r>
              <a:rPr lang="ja-JP" altLang="en-US" sz="1600" dirty="0"/>
              <a:t>再起動でプリンターが正常に動作するようになります。</a:t>
            </a:r>
            <a:endParaRPr kumimoji="1" lang="ja-JP" altLang="en-US" sz="1600" dirty="0"/>
          </a:p>
        </p:txBody>
      </p:sp>
      <p:sp>
        <p:nvSpPr>
          <p:cNvPr id="18" name="Rectangle 17">
            <a:extLst>
              <a:ext uri="{FF2B5EF4-FFF2-40B4-BE49-F238E27FC236}">
                <a16:creationId xmlns:a16="http://schemas.microsoft.com/office/drawing/2014/main" id="{887F59F2-5FBC-40CD-AD35-376AECE49E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5" y="508090"/>
            <a:ext cx="8111230"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
        <p:nvSpPr>
          <p:cNvPr id="20" name="Freeform: Shape 19">
            <a:extLst>
              <a:ext uri="{FF2B5EF4-FFF2-40B4-BE49-F238E27FC236}">
                <a16:creationId xmlns:a16="http://schemas.microsoft.com/office/drawing/2014/main" id="{E94EA6C1-5B73-CB10-F9FB-B671500CC2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9" y="508090"/>
            <a:ext cx="8686800" cy="149279"/>
          </a:xfrm>
          <a:custGeom>
            <a:avLst/>
            <a:gdLst>
              <a:gd name="connsiteX0" fmla="*/ 0 w 8085002"/>
              <a:gd name="connsiteY0" fmla="*/ 0 h 149279"/>
              <a:gd name="connsiteX1" fmla="*/ 8085002 w 8085002"/>
              <a:gd name="connsiteY1" fmla="*/ 0 h 149279"/>
              <a:gd name="connsiteX2" fmla="*/ 8085002 w 8085002"/>
              <a:gd name="connsiteY2" fmla="*/ 149279 h 149279"/>
              <a:gd name="connsiteX3" fmla="*/ 0 w 8085002"/>
              <a:gd name="connsiteY3" fmla="*/ 149279 h 149279"/>
            </a:gdLst>
            <a:ahLst/>
            <a:cxnLst>
              <a:cxn ang="0">
                <a:pos x="connsiteX0" y="connsiteY0"/>
              </a:cxn>
              <a:cxn ang="0">
                <a:pos x="connsiteX1" y="connsiteY1"/>
              </a:cxn>
              <a:cxn ang="0">
                <a:pos x="connsiteX2" y="connsiteY2"/>
              </a:cxn>
              <a:cxn ang="0">
                <a:pos x="connsiteX3" y="connsiteY3"/>
              </a:cxn>
            </a:cxnLst>
            <a:rect l="l" t="t" r="r" b="b"/>
            <a:pathLst>
              <a:path w="8085002" h="149279">
                <a:moveTo>
                  <a:pt x="0" y="0"/>
                </a:moveTo>
                <a:lnTo>
                  <a:pt x="8085002" y="0"/>
                </a:lnTo>
                <a:lnTo>
                  <a:pt x="8085002" y="149279"/>
                </a:lnTo>
                <a:lnTo>
                  <a:pt x="0" y="14927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Tree>
    <p:extLst>
      <p:ext uri="{BB962C8B-B14F-4D97-AF65-F5344CB8AC3E}">
        <p14:creationId xmlns:p14="http://schemas.microsoft.com/office/powerpoint/2010/main" val="276041688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DE57300-C7FF-4578-99A0-42B0295B12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DB8F8250-7A81-4A19-87AD-FFB2CE4E39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99F38FC-2DEA-2647-C409-EF75720C1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6" name="Rectangle 15">
            <a:extLst>
              <a:ext uri="{FF2B5EF4-FFF2-40B4-BE49-F238E27FC236}">
                <a16:creationId xmlns:a16="http://schemas.microsoft.com/office/drawing/2014/main" id="{9E10BDB4-64F2-477D-A03B-9F8352D5E0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pic>
        <p:nvPicPr>
          <p:cNvPr id="5" name="コンテンツ プレースホルダー 4" descr="ラップトップとプリンターアイコン付きのデジタルタブレットを使用したオンラインデータ共有">
            <a:extLst>
              <a:ext uri="{FF2B5EF4-FFF2-40B4-BE49-F238E27FC236}">
                <a16:creationId xmlns:a16="http://schemas.microsoft.com/office/drawing/2014/main" id="{13353DC1-3D39-4257-872B-1D7C5ABCA774}"/>
              </a:ext>
            </a:extLst>
          </p:cNvPr>
          <p:cNvPicPr>
            <a:picLocks noGrp="1" noChangeAspect="1"/>
          </p:cNvPicPr>
          <p:nvPr>
            <p:ph sz="half" idx="1"/>
          </p:nvPr>
        </p:nvPicPr>
        <p:blipFill>
          <a:blip r:embed="rId3"/>
          <a:srcRect t="17661" r="1" b="5040"/>
          <a:stretch/>
        </p:blipFill>
        <p:spPr>
          <a:xfrm>
            <a:off x="517864" y="3890930"/>
            <a:ext cx="4758076" cy="2455074"/>
          </a:xfrm>
          <a:prstGeom prst="rect">
            <a:avLst/>
          </a:prstGeom>
        </p:spPr>
      </p:pic>
      <p:sp>
        <p:nvSpPr>
          <p:cNvPr id="2" name="タイトル 1">
            <a:extLst>
              <a:ext uri="{FF2B5EF4-FFF2-40B4-BE49-F238E27FC236}">
                <a16:creationId xmlns:a16="http://schemas.microsoft.com/office/drawing/2014/main" id="{15F97434-D76C-98F6-06A9-761562DDEB61}"/>
              </a:ext>
            </a:extLst>
          </p:cNvPr>
          <p:cNvSpPr>
            <a:spLocks noGrp="1"/>
          </p:cNvSpPr>
          <p:nvPr>
            <p:ph type="title"/>
          </p:nvPr>
        </p:nvSpPr>
        <p:spPr>
          <a:xfrm>
            <a:off x="517865" y="976160"/>
            <a:ext cx="8686800" cy="813063"/>
          </a:xfrm>
        </p:spPr>
        <p:txBody>
          <a:bodyPr vert="horz" lIns="91440" tIns="45720" rIns="91440" bIns="45720" rtlCol="0" anchor="t">
            <a:normAutofit/>
          </a:bodyPr>
          <a:lstStyle/>
          <a:p>
            <a:r>
              <a:rPr lang="ja-JP" altLang="en-US" sz="4400"/>
              <a:t>ヒューズやブレーカーのチェック</a:t>
            </a:r>
            <a:endParaRPr kumimoji="1" lang="en-US" altLang="ja-JP" sz="4400"/>
          </a:p>
        </p:txBody>
      </p:sp>
      <p:sp>
        <p:nvSpPr>
          <p:cNvPr id="4" name="コンテンツ プレースホルダー 3">
            <a:extLst>
              <a:ext uri="{FF2B5EF4-FFF2-40B4-BE49-F238E27FC236}">
                <a16:creationId xmlns:a16="http://schemas.microsoft.com/office/drawing/2014/main" id="{F0DDBE4B-DE5D-B134-8CB7-EA43F2694728}"/>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618008" y="1863633"/>
            <a:ext cx="9011569" cy="4482371"/>
          </a:xfrm>
        </p:spPr>
        <p:txBody>
          <a:bodyPr>
            <a:normAutofit/>
          </a:bodyPr>
          <a:lstStyle/>
          <a:p>
            <a:pPr marL="342900" indent="-342900">
              <a:spcBef>
                <a:spcPts val="2500"/>
              </a:spcBef>
              <a:buFont typeface="+mj-lt"/>
              <a:buAutoNum type="arabicPeriod"/>
            </a:pPr>
            <a:endParaRPr lang="ja-JP" altLang="en-US" sz="1800" b="1" dirty="0"/>
          </a:p>
          <a:p>
            <a:pPr marL="0" lvl="1" indent="0">
              <a:buNone/>
            </a:pPr>
            <a:r>
              <a:rPr lang="ja-JP" altLang="en-US" sz="1800" dirty="0"/>
              <a:t>プリンターが動作しない場合、ヒューズやブレーカーに原因がある可能性があります。</a:t>
            </a:r>
            <a:endParaRPr lang="en-US" altLang="ja-JP" sz="1800" dirty="0"/>
          </a:p>
          <a:p>
            <a:pPr marL="342900" lvl="1" indent="-342900">
              <a:buFont typeface="+mj-lt"/>
              <a:buAutoNum type="arabicPeriod"/>
            </a:pPr>
            <a:r>
              <a:rPr lang="ja-JP" altLang="en-US" sz="1800" dirty="0"/>
              <a:t>ヒューズやブレーカーの状態を確認します。</a:t>
            </a:r>
            <a:endParaRPr lang="en-US" altLang="ja-JP" sz="1800" dirty="0"/>
          </a:p>
          <a:p>
            <a:pPr marL="342900" lvl="1" indent="-342900">
              <a:buFont typeface="+mj-lt"/>
              <a:buAutoNum type="arabicPeriod"/>
            </a:pPr>
            <a:r>
              <a:rPr lang="ja-JP" altLang="en-US" sz="1800" dirty="0"/>
              <a:t>ヒューズが切れている場合、プリンターは正常に動作しません。</a:t>
            </a:r>
            <a:endParaRPr lang="en-US" altLang="ja-JP" sz="1800" dirty="0"/>
          </a:p>
          <a:p>
            <a:pPr marL="342900" lvl="1" indent="-342900">
              <a:buFont typeface="+mj-lt"/>
              <a:buAutoNum type="arabicPeriod"/>
            </a:pPr>
            <a:r>
              <a:rPr lang="ja-JP" altLang="en-US" sz="1800" dirty="0"/>
              <a:t>ブレーカーが落ちている場合、プリンターは停止します。</a:t>
            </a:r>
            <a:endParaRPr kumimoji="1" lang="ja-JP" altLang="en-US" sz="1800" dirty="0"/>
          </a:p>
        </p:txBody>
      </p:sp>
      <p:sp>
        <p:nvSpPr>
          <p:cNvPr id="18" name="Rectangle 17">
            <a:extLst>
              <a:ext uri="{FF2B5EF4-FFF2-40B4-BE49-F238E27FC236}">
                <a16:creationId xmlns:a16="http://schemas.microsoft.com/office/drawing/2014/main" id="{887F59F2-5FBC-40CD-AD35-376AECE49E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5" y="508090"/>
            <a:ext cx="8111230"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
        <p:nvSpPr>
          <p:cNvPr id="20" name="Freeform: Shape 19">
            <a:extLst>
              <a:ext uri="{FF2B5EF4-FFF2-40B4-BE49-F238E27FC236}">
                <a16:creationId xmlns:a16="http://schemas.microsoft.com/office/drawing/2014/main" id="{E94EA6C1-5B73-CB10-F9FB-B671500CC2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9" y="508090"/>
            <a:ext cx="8686800" cy="149279"/>
          </a:xfrm>
          <a:custGeom>
            <a:avLst/>
            <a:gdLst>
              <a:gd name="connsiteX0" fmla="*/ 0 w 8085002"/>
              <a:gd name="connsiteY0" fmla="*/ 0 h 149279"/>
              <a:gd name="connsiteX1" fmla="*/ 8085002 w 8085002"/>
              <a:gd name="connsiteY1" fmla="*/ 0 h 149279"/>
              <a:gd name="connsiteX2" fmla="*/ 8085002 w 8085002"/>
              <a:gd name="connsiteY2" fmla="*/ 149279 h 149279"/>
              <a:gd name="connsiteX3" fmla="*/ 0 w 8085002"/>
              <a:gd name="connsiteY3" fmla="*/ 149279 h 149279"/>
            </a:gdLst>
            <a:ahLst/>
            <a:cxnLst>
              <a:cxn ang="0">
                <a:pos x="connsiteX0" y="connsiteY0"/>
              </a:cxn>
              <a:cxn ang="0">
                <a:pos x="connsiteX1" y="connsiteY1"/>
              </a:cxn>
              <a:cxn ang="0">
                <a:pos x="connsiteX2" y="connsiteY2"/>
              </a:cxn>
              <a:cxn ang="0">
                <a:pos x="connsiteX3" y="connsiteY3"/>
              </a:cxn>
            </a:cxnLst>
            <a:rect l="l" t="t" r="r" b="b"/>
            <a:pathLst>
              <a:path w="8085002" h="149279">
                <a:moveTo>
                  <a:pt x="0" y="0"/>
                </a:moveTo>
                <a:lnTo>
                  <a:pt x="8085002" y="0"/>
                </a:lnTo>
                <a:lnTo>
                  <a:pt x="8085002" y="149279"/>
                </a:lnTo>
                <a:lnTo>
                  <a:pt x="0" y="14927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Tree>
    <p:extLst>
      <p:ext uri="{BB962C8B-B14F-4D97-AF65-F5344CB8AC3E}">
        <p14:creationId xmlns:p14="http://schemas.microsoft.com/office/powerpoint/2010/main" val="182089496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DE57300-C7FF-4578-99A0-42B0295B12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B8F8250-7A81-4A19-87AD-FFB2CE4E39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99F38FC-2DEA-2647-C409-EF75720C1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26E9A97B-1917-9176-B980-E15E8CBDB1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F3FF94B3-6D3E-44FE-BB02-A9027C0003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62168" y="6209925"/>
            <a:ext cx="5021183"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7" name="Rectangle 16">
            <a:extLst>
              <a:ext uri="{FF2B5EF4-FFF2-40B4-BE49-F238E27FC236}">
                <a16:creationId xmlns:a16="http://schemas.microsoft.com/office/drawing/2014/main" id="{C7EFAAB5-34A3-C2FC-70BA-7720CC8ADB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
        <p:nvSpPr>
          <p:cNvPr id="2" name="タイトル 1">
            <a:extLst>
              <a:ext uri="{FF2B5EF4-FFF2-40B4-BE49-F238E27FC236}">
                <a16:creationId xmlns:a16="http://schemas.microsoft.com/office/drawing/2014/main" id="{316296A0-17E8-D53A-BC78-6C100FED08E8}"/>
              </a:ext>
            </a:extLst>
          </p:cNvPr>
          <p:cNvSpPr>
            <a:spLocks noGrp="1"/>
          </p:cNvSpPr>
          <p:nvPr>
            <p:ph type="title"/>
          </p:nvPr>
        </p:nvSpPr>
        <p:spPr>
          <a:xfrm>
            <a:off x="521208" y="1211766"/>
            <a:ext cx="7237052" cy="4727988"/>
          </a:xfrm>
        </p:spPr>
        <p:txBody>
          <a:bodyPr vert="horz" lIns="91440" tIns="45720" rIns="91440" bIns="45720" rtlCol="0" anchor="b">
            <a:normAutofit/>
          </a:bodyPr>
          <a:lstStyle/>
          <a:p>
            <a:r>
              <a:rPr lang="ja-JP" altLang="en-US" sz="7400" dirty="0"/>
              <a:t>印刷品質の問題</a:t>
            </a:r>
            <a:endParaRPr kumimoji="1" lang="en-US" altLang="ja-JP" sz="7400" dirty="0"/>
          </a:p>
        </p:txBody>
      </p:sp>
      <p:sp>
        <p:nvSpPr>
          <p:cNvPr id="19" name="Freeform: Shape 18">
            <a:extLst>
              <a:ext uri="{FF2B5EF4-FFF2-40B4-BE49-F238E27FC236}">
                <a16:creationId xmlns:a16="http://schemas.microsoft.com/office/drawing/2014/main" id="{A8A44BC8-2508-4575-75F6-0ED3F11E72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9" y="6208776"/>
            <a:ext cx="7269480" cy="149279"/>
          </a:xfrm>
          <a:custGeom>
            <a:avLst/>
            <a:gdLst>
              <a:gd name="connsiteX0" fmla="*/ 0 w 8085002"/>
              <a:gd name="connsiteY0" fmla="*/ 0 h 149279"/>
              <a:gd name="connsiteX1" fmla="*/ 8085002 w 8085002"/>
              <a:gd name="connsiteY1" fmla="*/ 0 h 149279"/>
              <a:gd name="connsiteX2" fmla="*/ 8085002 w 8085002"/>
              <a:gd name="connsiteY2" fmla="*/ 149279 h 149279"/>
              <a:gd name="connsiteX3" fmla="*/ 0 w 8085002"/>
              <a:gd name="connsiteY3" fmla="*/ 149279 h 149279"/>
            </a:gdLst>
            <a:ahLst/>
            <a:cxnLst>
              <a:cxn ang="0">
                <a:pos x="connsiteX0" y="connsiteY0"/>
              </a:cxn>
              <a:cxn ang="0">
                <a:pos x="connsiteX1" y="connsiteY1"/>
              </a:cxn>
              <a:cxn ang="0">
                <a:pos x="connsiteX2" y="connsiteY2"/>
              </a:cxn>
              <a:cxn ang="0">
                <a:pos x="connsiteX3" y="connsiteY3"/>
              </a:cxn>
            </a:cxnLst>
            <a:rect l="l" t="t" r="r" b="b"/>
            <a:pathLst>
              <a:path w="8085002" h="149279">
                <a:moveTo>
                  <a:pt x="0" y="0"/>
                </a:moveTo>
                <a:lnTo>
                  <a:pt x="8085002" y="0"/>
                </a:lnTo>
                <a:lnTo>
                  <a:pt x="8085002" y="149279"/>
                </a:lnTo>
                <a:lnTo>
                  <a:pt x="0" y="14927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Tree>
    <p:extLst>
      <p:ext uri="{BB962C8B-B14F-4D97-AF65-F5344CB8AC3E}">
        <p14:creationId xmlns:p14="http://schemas.microsoft.com/office/powerpoint/2010/main" val="243736747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DE57300-C7FF-4578-99A0-42B0295B12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DB8F8250-7A81-4A19-87AD-FFB2CE4E39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99F38FC-2DEA-2647-C409-EF75720C1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70" y="508090"/>
            <a:ext cx="5021183"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6" name="Rectangle 15">
            <a:extLst>
              <a:ext uri="{FF2B5EF4-FFF2-40B4-BE49-F238E27FC236}">
                <a16:creationId xmlns:a16="http://schemas.microsoft.com/office/drawing/2014/main" id="{9E10BDB4-64F2-477D-A03B-9F8352D5E0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79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pic>
        <p:nvPicPr>
          <p:cNvPr id="5" name="コンテンツ プレースホルダー 4" descr="雑誌の印刷プロセス">
            <a:extLst>
              <a:ext uri="{FF2B5EF4-FFF2-40B4-BE49-F238E27FC236}">
                <a16:creationId xmlns:a16="http://schemas.microsoft.com/office/drawing/2014/main" id="{511C08E1-7FF6-4121-95A0-F04B94A0A8AE}"/>
              </a:ext>
            </a:extLst>
          </p:cNvPr>
          <p:cNvPicPr>
            <a:picLocks noGrp="1" noChangeAspect="1"/>
          </p:cNvPicPr>
          <p:nvPr>
            <p:ph sz="half" idx="1"/>
          </p:nvPr>
        </p:nvPicPr>
        <p:blipFill>
          <a:blip r:embed="rId3"/>
          <a:srcRect t="22772" r="1" b="4299"/>
          <a:stretch/>
        </p:blipFill>
        <p:spPr>
          <a:xfrm>
            <a:off x="517865" y="3733255"/>
            <a:ext cx="5176641" cy="2671045"/>
          </a:xfrm>
          <a:prstGeom prst="rect">
            <a:avLst/>
          </a:prstGeom>
        </p:spPr>
      </p:pic>
      <p:sp>
        <p:nvSpPr>
          <p:cNvPr id="2" name="タイトル 1">
            <a:extLst>
              <a:ext uri="{FF2B5EF4-FFF2-40B4-BE49-F238E27FC236}">
                <a16:creationId xmlns:a16="http://schemas.microsoft.com/office/drawing/2014/main" id="{BE5E9796-1D9E-4F3D-FEB0-72F50E00DD3F}"/>
              </a:ext>
            </a:extLst>
          </p:cNvPr>
          <p:cNvSpPr>
            <a:spLocks noGrp="1"/>
          </p:cNvSpPr>
          <p:nvPr>
            <p:ph type="title"/>
          </p:nvPr>
        </p:nvSpPr>
        <p:spPr>
          <a:xfrm>
            <a:off x="517865" y="976160"/>
            <a:ext cx="8686800" cy="813063"/>
          </a:xfrm>
        </p:spPr>
        <p:txBody>
          <a:bodyPr vert="horz" lIns="91440" tIns="45720" rIns="91440" bIns="45720" rtlCol="0" anchor="t">
            <a:normAutofit/>
          </a:bodyPr>
          <a:lstStyle/>
          <a:p>
            <a:r>
              <a:rPr lang="ja-JP" altLang="en-US" sz="4400" dirty="0"/>
              <a:t>インクやトナーの残量確認</a:t>
            </a:r>
            <a:endParaRPr kumimoji="1" lang="en-US" altLang="ja-JP" sz="4400" dirty="0"/>
          </a:p>
        </p:txBody>
      </p:sp>
      <p:sp>
        <p:nvSpPr>
          <p:cNvPr id="4" name="コンテンツ プレースホルダー 3">
            <a:extLst>
              <a:ext uri="{FF2B5EF4-FFF2-40B4-BE49-F238E27FC236}">
                <a16:creationId xmlns:a16="http://schemas.microsoft.com/office/drawing/2014/main" id="{CE36C8F3-30EF-7E08-8BAA-560191B0F680}"/>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769357" y="2033900"/>
            <a:ext cx="9503453" cy="4482371"/>
          </a:xfrm>
        </p:spPr>
        <p:txBody>
          <a:bodyPr>
            <a:normAutofit/>
          </a:bodyPr>
          <a:lstStyle/>
          <a:p>
            <a:pPr marL="342900" indent="-342900">
              <a:spcBef>
                <a:spcPts val="2500"/>
              </a:spcBef>
              <a:buFont typeface="+mj-lt"/>
              <a:buAutoNum type="arabicPeriod"/>
            </a:pPr>
            <a:endParaRPr lang="ja-JP" altLang="en-US" sz="1600" b="1" dirty="0"/>
          </a:p>
          <a:p>
            <a:pPr marL="342900" lvl="1" indent="-342900">
              <a:buFont typeface="+mj-lt"/>
              <a:buAutoNum type="arabicPeriod"/>
            </a:pPr>
            <a:r>
              <a:rPr lang="ja-JP" altLang="en-US" sz="1600" dirty="0"/>
              <a:t>プリンターの印刷品質が悪い場合、インクやトナーの残量を確認してください。</a:t>
            </a:r>
            <a:endParaRPr lang="en-US" altLang="ja-JP" sz="1600" dirty="0"/>
          </a:p>
          <a:p>
            <a:pPr marL="342900" lvl="1" indent="-342900">
              <a:buFont typeface="+mj-lt"/>
              <a:buAutoNum type="arabicPeriod"/>
            </a:pPr>
            <a:r>
              <a:rPr lang="ja-JP" altLang="en-US" sz="1600" dirty="0"/>
              <a:t>残量が少ない場合、印刷品質が低下することがあります。</a:t>
            </a:r>
            <a:endParaRPr lang="en-US" altLang="ja-JP" sz="1600" dirty="0"/>
          </a:p>
          <a:p>
            <a:pPr marL="342900" lvl="1" indent="-342900">
              <a:buFont typeface="+mj-lt"/>
              <a:buAutoNum type="arabicPeriod"/>
            </a:pPr>
            <a:r>
              <a:rPr lang="ja-JP" altLang="en-US" sz="1600" dirty="0"/>
              <a:t>インクやトナーがなくなる前に予め確認することで、印刷品質を維持し、不必要な印刷停止を避けることができます。</a:t>
            </a:r>
            <a:endParaRPr kumimoji="1" lang="ja-JP" altLang="en-US" sz="1600" dirty="0"/>
          </a:p>
        </p:txBody>
      </p:sp>
      <p:sp>
        <p:nvSpPr>
          <p:cNvPr id="18" name="Rectangle 17">
            <a:extLst>
              <a:ext uri="{FF2B5EF4-FFF2-40B4-BE49-F238E27FC236}">
                <a16:creationId xmlns:a16="http://schemas.microsoft.com/office/drawing/2014/main" id="{887F59F2-5FBC-40CD-AD35-376AECE49E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5" y="508090"/>
            <a:ext cx="8111230" cy="1492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
        <p:nvSpPr>
          <p:cNvPr id="20" name="Freeform: Shape 19">
            <a:extLst>
              <a:ext uri="{FF2B5EF4-FFF2-40B4-BE49-F238E27FC236}">
                <a16:creationId xmlns:a16="http://schemas.microsoft.com/office/drawing/2014/main" id="{E94EA6C1-5B73-CB10-F9FB-B671500CC2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7869" y="508090"/>
            <a:ext cx="8686800" cy="149279"/>
          </a:xfrm>
          <a:custGeom>
            <a:avLst/>
            <a:gdLst>
              <a:gd name="connsiteX0" fmla="*/ 0 w 8085002"/>
              <a:gd name="connsiteY0" fmla="*/ 0 h 149279"/>
              <a:gd name="connsiteX1" fmla="*/ 8085002 w 8085002"/>
              <a:gd name="connsiteY1" fmla="*/ 0 h 149279"/>
              <a:gd name="connsiteX2" fmla="*/ 8085002 w 8085002"/>
              <a:gd name="connsiteY2" fmla="*/ 149279 h 149279"/>
              <a:gd name="connsiteX3" fmla="*/ 0 w 8085002"/>
              <a:gd name="connsiteY3" fmla="*/ 149279 h 149279"/>
            </a:gdLst>
            <a:ahLst/>
            <a:cxnLst>
              <a:cxn ang="0">
                <a:pos x="connsiteX0" y="connsiteY0"/>
              </a:cxn>
              <a:cxn ang="0">
                <a:pos x="connsiteX1" y="connsiteY1"/>
              </a:cxn>
              <a:cxn ang="0">
                <a:pos x="connsiteX2" y="connsiteY2"/>
              </a:cxn>
              <a:cxn ang="0">
                <a:pos x="connsiteX3" y="connsiteY3"/>
              </a:cxn>
            </a:cxnLst>
            <a:rect l="l" t="t" r="r" b="b"/>
            <a:pathLst>
              <a:path w="8085002" h="149279">
                <a:moveTo>
                  <a:pt x="0" y="0"/>
                </a:moveTo>
                <a:lnTo>
                  <a:pt x="8085002" y="0"/>
                </a:lnTo>
                <a:lnTo>
                  <a:pt x="8085002" y="149279"/>
                </a:lnTo>
                <a:lnTo>
                  <a:pt x="0" y="149279"/>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Bierstadt"/>
              <a:ea typeface="+mn-ea"/>
              <a:cs typeface="+mn-cs"/>
            </a:endParaRPr>
          </a:p>
        </p:txBody>
      </p:sp>
    </p:spTree>
    <p:extLst>
      <p:ext uri="{BB962C8B-B14F-4D97-AF65-F5344CB8AC3E}">
        <p14:creationId xmlns:p14="http://schemas.microsoft.com/office/powerpoint/2010/main" val="102698944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GestaltVTI">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ユーザー定義 1">
      <a:majorFont>
        <a:latin typeface="Yu Gothic UI"/>
        <a:ea typeface="Yu Gothic UI"/>
        <a:cs typeface=""/>
      </a:majorFont>
      <a:minorFont>
        <a:latin typeface="Yu Gothic UI"/>
        <a:ea typeface="Yu Gothic U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estaltVTI" id="{4F87C71D-53D1-4B71-BF97-FD0EA4B25665}" vid="{A110AFC4-8D8A-4C02-8885-7BA370B379B5}"/>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C5A06F7ABD0F4E428F400C4B2E352BDB" ma:contentTypeVersion="14" ma:contentTypeDescription="新しいドキュメントを作成します。" ma:contentTypeScope="" ma:versionID="51d980e008a61ff6fce1a2d657cd979e">
  <xsd:schema xmlns:xsd="http://www.w3.org/2001/XMLSchema" xmlns:xs="http://www.w3.org/2001/XMLSchema" xmlns:p="http://schemas.microsoft.com/office/2006/metadata/properties" xmlns:ns1="http://schemas.microsoft.com/sharepoint/v3" xmlns:ns2="5c0557bd-3c73-45c8-9085-dd9a8ea4f074" xmlns:ns3="652acf5b-c741-4741-bd7f-473840b027df" targetNamespace="http://schemas.microsoft.com/office/2006/metadata/properties" ma:root="true" ma:fieldsID="1ab280da3ebcd5f0969c2dc835adb7bc" ns1:_="" ns2:_="" ns3:_="">
    <xsd:import namespace="http://schemas.microsoft.com/sharepoint/v3"/>
    <xsd:import namespace="5c0557bd-3c73-45c8-9085-dd9a8ea4f074"/>
    <xsd:import namespace="652acf5b-c741-4741-bd7f-473840b027df"/>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1:_ip_UnifiedCompliancePolicyProperties" minOccurs="0"/>
                <xsd:element ref="ns1:_ip_UnifiedCompliancePolicyUIAction"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2" nillable="true" ma:displayName="統合コンプライアンス ポリシーのプロパティ" ma:hidden="true" ma:internalName="_ip_UnifiedCompliancePolicyProperties">
      <xsd:simpleType>
        <xsd:restriction base="dms:Note"/>
      </xsd:simpleType>
    </xsd:element>
    <xsd:element name="_ip_UnifiedCompliancePolicyUIAction" ma:index="13" nillable="true" ma:displayName="統合コンプライアンス ポリシーの UI アクション"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c0557bd-3c73-45c8-9085-dd9a8ea4f07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5" nillable="true" ma:taxonomy="true" ma:internalName="lcf76f155ced4ddcb4097134ff3c332f" ma:taxonomyFieldName="MediaServiceImageTags" ma:displayName="画像タグ"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dexed="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52acf5b-c741-4741-bd7f-473840b027df"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1cda90ae-8a7b-4d16-9e95-2397a3b039e4}" ma:internalName="TaxCatchAll" ma:showField="CatchAllData" ma:web="652acf5b-c741-4741-bd7f-473840b027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TaxCatchAll xmlns="652acf5b-c741-4741-bd7f-473840b027df" xsi:nil="true"/>
    <lcf76f155ced4ddcb4097134ff3c332f xmlns="5c0557bd-3c73-45c8-9085-dd9a8ea4f074">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E61B64B-660B-4A42-8F25-7852AB635E8C}"/>
</file>

<file path=customXml/itemProps2.xml><?xml version="1.0" encoding="utf-8"?>
<ds:datastoreItem xmlns:ds="http://schemas.openxmlformats.org/officeDocument/2006/customXml" ds:itemID="{70B64AB1-6527-410F-A138-D878016C8F97}">
  <ds:schemaRefs>
    <ds:schemaRef ds:uri="http://purl.org/dc/terms/"/>
    <ds:schemaRef ds:uri="http://schemas.microsoft.com/office/2006/metadata/properties"/>
    <ds:schemaRef ds:uri="http://purl.org/dc/dcmitype/"/>
    <ds:schemaRef ds:uri="http://www.w3.org/XML/1998/namespace"/>
    <ds:schemaRef ds:uri="http://schemas.microsoft.com/office/infopath/2007/PartnerControls"/>
    <ds:schemaRef ds:uri="http://schemas.microsoft.com/office/2006/documentManagement/types"/>
    <ds:schemaRef ds:uri="http://purl.org/dc/elements/1.1/"/>
    <ds:schemaRef ds:uri="http://schemas.openxmlformats.org/package/2006/metadata/core-properties"/>
    <ds:schemaRef ds:uri="5c0557bd-3c73-45c8-9085-dd9a8ea4f074"/>
    <ds:schemaRef ds:uri="http://schemas.microsoft.com/sharepoint/v3"/>
  </ds:schemaRefs>
</ds:datastoreItem>
</file>

<file path=customXml/itemProps3.xml><?xml version="1.0" encoding="utf-8"?>
<ds:datastoreItem xmlns:ds="http://schemas.openxmlformats.org/officeDocument/2006/customXml" ds:itemID="{6D0848AC-1A87-43AD-85C1-73C145633E61}">
  <ds:schemaRefs>
    <ds:schemaRef ds:uri="http://schemas.microsoft.com/sharepoint/v3/contenttype/forms"/>
  </ds:schemaRefs>
</ds:datastoreItem>
</file>

<file path=docMetadata/LabelInfo.xml><?xml version="1.0" encoding="utf-8"?>
<clbl:labelList xmlns:clbl="http://schemas.microsoft.com/office/2020/mipLabelMetadata">
  <clbl:label id="{87867195-f2b8-4ac2-b0b6-6bb73cb33afc}" enabled="1" method="Privileged" siteId="{72f988bf-86f1-41af-91ab-2d7cd011db47}" removed="0"/>
</clbl:labelList>
</file>

<file path=docProps/app.xml><?xml version="1.0" encoding="utf-8"?>
<Properties xmlns="http://schemas.openxmlformats.org/officeDocument/2006/extended-properties" xmlns:vt="http://schemas.openxmlformats.org/officeDocument/2006/docPropsVTypes">
  <TotalTime>5647</TotalTime>
  <Words>1612</Words>
  <Application>Microsoft Office PowerPoint</Application>
  <PresentationFormat>ワイド画面</PresentationFormat>
  <Paragraphs>132</Paragraphs>
  <Slides>22</Slides>
  <Notes>21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22</vt:i4>
      </vt:variant>
    </vt:vector>
  </HeadingPairs>
  <TitlesOfParts>
    <vt:vector size="30" baseType="lpstr">
      <vt:lpstr>var(--fontFamilyCustomFont1000, var(--fontFamilyBase))</vt:lpstr>
      <vt:lpstr>var(--fontFamilyCustomFont900, var(--fontFamilyBase))</vt:lpstr>
      <vt:lpstr>Yu Gothic UI</vt:lpstr>
      <vt:lpstr>游ゴシック</vt:lpstr>
      <vt:lpstr>Arial</vt:lpstr>
      <vt:lpstr>Bierstadt</vt:lpstr>
      <vt:lpstr>Segoe UI</vt:lpstr>
      <vt:lpstr>GestaltVTI</vt:lpstr>
      <vt:lpstr>プリンターのトラブルシューティングマニュアル</vt:lpstr>
      <vt:lpstr>PowerPoint プレゼンテーション</vt:lpstr>
      <vt:lpstr>プリンタートラブルシューティング ケース</vt:lpstr>
      <vt:lpstr>プリンターが動作しない</vt:lpstr>
      <vt:lpstr>電源ケーブルと接続の確認</vt:lpstr>
      <vt:lpstr>電源ボタンのリセット</vt:lpstr>
      <vt:lpstr>ヒューズやブレーカーのチェック</vt:lpstr>
      <vt:lpstr>印刷品質の問題</vt:lpstr>
      <vt:lpstr>インクやトナーの残量確認</vt:lpstr>
      <vt:lpstr>プリントヘッドのクリーニング</vt:lpstr>
      <vt:lpstr>用紙の種類と設定の確認</vt:lpstr>
      <vt:lpstr>紙詰まりの解消</vt:lpstr>
      <vt:lpstr>1. 紙詰まりの場所特定</vt:lpstr>
      <vt:lpstr>予防策とメンテナンス</vt:lpstr>
      <vt:lpstr>接続の問題</vt:lpstr>
      <vt:lpstr>Wi-Fi接続の確認</vt:lpstr>
      <vt:lpstr>ネットワーク設定のリセット</vt:lpstr>
      <vt:lpstr>有線接続のトラブルシューティング</vt:lpstr>
      <vt:lpstr>ソフトウェアの問題</vt:lpstr>
      <vt:lpstr>ドライバの再インストール</vt:lpstr>
      <vt:lpstr>ファームウェアのアップデート</vt:lpstr>
      <vt:lpstr>エラーメッセージの解析と対処法</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Shiori Kuramoto</dc:creator>
  <cp:lastModifiedBy>Shiori Kuramoto</cp:lastModifiedBy>
  <cp:revision>1</cp:revision>
  <dcterms:created xsi:type="dcterms:W3CDTF">2024-08-29T00:27:36Z</dcterms:created>
  <dcterms:modified xsi:type="dcterms:W3CDTF">2024-09-02T04:53:43Z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0x010100C5A06F7ABD0F4E428F400C4B2E352BDB</vt:lpwstr>
  </property>
</Properties>
</file>