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/>
    <p:restoredTop sz="94714"/>
  </p:normalViewPr>
  <p:slideViewPr>
    <p:cSldViewPr snapToGrid="0">
      <p:cViewPr varScale="1">
        <p:scale>
          <a:sx n="93" d="100"/>
          <a:sy n="93" d="100"/>
        </p:scale>
        <p:origin x="5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50D2E2B-CCB5-8D24-99E5-1F0B4A1349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9D253DC2-065D-191C-993A-2FE057FB2C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203609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67</TotalTime>
  <Words>0</Words>
  <Application>Microsoft Macintosh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5</cp:revision>
  <dcterms:created xsi:type="dcterms:W3CDTF">2025-03-05T06:59:24Z</dcterms:created>
  <dcterms:modified xsi:type="dcterms:W3CDTF">2025-05-27T07:45:17Z</dcterms:modified>
</cp:coreProperties>
</file>