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7"/>
    <p:restoredTop sz="94714"/>
  </p:normalViewPr>
  <p:slideViewPr>
    <p:cSldViewPr snapToGrid="0">
      <p:cViewPr varScale="1">
        <p:scale>
          <a:sx n="93" d="100"/>
          <a:sy n="93" d="100"/>
        </p:scale>
        <p:origin x="58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5/27/25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>
            <a:extLst>
              <a:ext uri="{FF2B5EF4-FFF2-40B4-BE49-F238E27FC236}">
                <a16:creationId xmlns:a16="http://schemas.microsoft.com/office/drawing/2014/main" id="{F50D2E2B-CCB5-8D24-99E5-1F0B4A1349A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字幕 4">
            <a:extLst>
              <a:ext uri="{FF2B5EF4-FFF2-40B4-BE49-F238E27FC236}">
                <a16:creationId xmlns:a16="http://schemas.microsoft.com/office/drawing/2014/main" id="{9D253DC2-065D-191C-993A-2FE057FB2CF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72036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399B60D-BAB4-A6B4-DB56-4FD8CB613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CFCFA5-11B2-E2CF-0325-C19E5BE3E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2043562"/>
      </p:ext>
    </p:extLst>
  </p:cSld>
  <p:clrMapOvr>
    <a:masterClrMapping/>
  </p:clrMapOvr>
</p:sld>
</file>

<file path=ppt/theme/theme1.xml><?xml version="1.0" encoding="utf-8"?>
<a:theme xmlns:a="http://schemas.openxmlformats.org/drawingml/2006/main" name="ファセット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ファセット</Template>
  <TotalTime>63</TotalTime>
  <Words>0</Words>
  <Application>Microsoft Macintosh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Arial</vt:lpstr>
      <vt:lpstr>Trebuchet MS</vt:lpstr>
      <vt:lpstr>Wingdings 3</vt:lpstr>
      <vt:lpstr>ファセット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技術花子</dc:creator>
  <cp:lastModifiedBy>技術花子</cp:lastModifiedBy>
  <cp:revision>4</cp:revision>
  <dcterms:created xsi:type="dcterms:W3CDTF">2025-03-05T06:59:24Z</dcterms:created>
  <dcterms:modified xsi:type="dcterms:W3CDTF">2025-05-27T07:46:35Z</dcterms:modified>
</cp:coreProperties>
</file>