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9"/>
    <p:restoredTop sz="94714"/>
  </p:normalViewPr>
  <p:slideViewPr>
    <p:cSldViewPr snapToGrid="0">
      <p:cViewPr varScale="1">
        <p:scale>
          <a:sx n="93" d="100"/>
          <a:sy n="93" d="100"/>
        </p:scale>
        <p:origin x="7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4/25/25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50D2E2B-CCB5-8D24-99E5-1F0B4A1349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/>
              <a:t>地域貢献の取り組み</a:t>
            </a:r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9D253DC2-065D-191C-993A-2FE057FB2C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/>
              <a:t>できることから始めよう</a:t>
            </a:r>
          </a:p>
        </p:txBody>
      </p:sp>
    </p:spTree>
    <p:extLst>
      <p:ext uri="{BB962C8B-B14F-4D97-AF65-F5344CB8AC3E}">
        <p14:creationId xmlns:p14="http://schemas.microsoft.com/office/powerpoint/2010/main" val="2772036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0714B1-0ED4-924D-D5CD-903777865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地域貢献活動の事例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1D3581D-1B3B-6C2F-1E5A-47C00C3484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u"/>
            </a:pPr>
            <a:r>
              <a:rPr lang="ja-JP" altLang="en-US"/>
              <a:t>フードロスの取り組み</a:t>
            </a:r>
            <a:endParaRPr lang="en-US" altLang="ja-JP" dirty="0"/>
          </a:p>
          <a:p>
            <a:pPr>
              <a:buFont typeface="Wingdings" pitchFamily="2" charset="2"/>
              <a:buChar char="u"/>
            </a:pPr>
            <a:r>
              <a:rPr kumimoji="1" lang="ja-JP" altLang="en-US"/>
              <a:t>マッチングギフトによる支援</a:t>
            </a:r>
            <a:endParaRPr kumimoji="1" lang="en-US" altLang="ja-JP" dirty="0"/>
          </a:p>
          <a:p>
            <a:pPr>
              <a:buFont typeface="Wingdings" pitchFamily="2" charset="2"/>
              <a:buChar char="u"/>
            </a:pPr>
            <a:r>
              <a:rPr lang="ja-JP" altLang="en-US"/>
              <a:t>地域イベントの開催</a:t>
            </a:r>
            <a:endParaRPr lang="en-US" altLang="ja-JP" dirty="0"/>
          </a:p>
          <a:p>
            <a:pPr>
              <a:buFont typeface="Wingdings" pitchFamily="2" charset="2"/>
              <a:buChar char="u"/>
            </a:pPr>
            <a:r>
              <a:rPr kumimoji="1" lang="ja-JP" altLang="en-US"/>
              <a:t>グリーンキャンペーン</a:t>
            </a:r>
            <a:endParaRPr kumimoji="1" lang="en-US" altLang="ja-JP" dirty="0"/>
          </a:p>
          <a:p>
            <a:pPr>
              <a:buFont typeface="Wingdings" pitchFamily="2" charset="2"/>
              <a:buChar char="u"/>
            </a:pPr>
            <a:r>
              <a:rPr lang="ja-JP" altLang="en-US"/>
              <a:t>子ども食堂の支援</a:t>
            </a:r>
            <a:endParaRPr lang="en-US" altLang="ja-JP" dirty="0"/>
          </a:p>
          <a:p>
            <a:pPr>
              <a:buFont typeface="Wingdings" pitchFamily="2" charset="2"/>
              <a:buChar char="u"/>
            </a:pPr>
            <a:r>
              <a:rPr kumimoji="1" lang="ja-JP" altLang="en-US"/>
              <a:t>高齢者の支援</a:t>
            </a:r>
            <a:endParaRPr kumimoji="1" lang="en-US" altLang="ja-JP" dirty="0"/>
          </a:p>
          <a:p>
            <a:pPr>
              <a:buFont typeface="Wingdings" pitchFamily="2" charset="2"/>
              <a:buChar char="u"/>
            </a:pPr>
            <a:r>
              <a:rPr lang="ja-JP" altLang="en-US"/>
              <a:t>地域名産品の活用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310524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59</TotalTime>
  <Words>36</Words>
  <Application>Microsoft Macintosh PowerPoint</Application>
  <PresentationFormat>ワイド画面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Arial</vt:lpstr>
      <vt:lpstr>Trebuchet MS</vt:lpstr>
      <vt:lpstr>Wingdings</vt:lpstr>
      <vt:lpstr>Wingdings 3</vt:lpstr>
      <vt:lpstr>ファセット</vt:lpstr>
      <vt:lpstr>地域貢献の取り組み</vt:lpstr>
      <vt:lpstr>地域貢献活動の事例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2</cp:revision>
  <dcterms:created xsi:type="dcterms:W3CDTF">2025-03-05T06:59:24Z</dcterms:created>
  <dcterms:modified xsi:type="dcterms:W3CDTF">2025-04-25T09:55:07Z</dcterms:modified>
</cp:coreProperties>
</file>