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29"/>
    <p:restoredTop sz="95321"/>
  </p:normalViewPr>
  <p:slideViewPr>
    <p:cSldViewPr snapToGrid="0">
      <p:cViewPr varScale="1">
        <p:scale>
          <a:sx n="99" d="100"/>
          <a:sy n="99" d="100"/>
        </p:scale>
        <p:origin x="5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29919E-F708-BF6B-8EFF-5F596C966B9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>
                <a:solidFill>
                  <a:srgbClr val="C00000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</a:rPr>
              <a:t>地域貢献の取り組み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C9E7974-62AC-08F0-EF47-58945A62332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>
                <a:latin typeface="Hiragino Maru Gothic ProN W4" panose="020F0400000000000000" pitchFamily="34" charset="-128"/>
                <a:ea typeface="Hiragino Maru Gothic ProN W4" panose="020F0400000000000000" pitchFamily="34" charset="-128"/>
              </a:rPr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1475246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u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Wingdings" pitchFamily="2" charset="2"/>
              <a:buChar char="u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Wingdings" pitchFamily="2" charset="2"/>
              <a:buChar char="u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Wingdings" pitchFamily="2" charset="2"/>
              <a:buChar char="u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Wingdings" pitchFamily="2" charset="2"/>
              <a:buChar char="u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Wingdings" pitchFamily="2" charset="2"/>
              <a:buChar char="u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Wingdings" pitchFamily="2" charset="2"/>
              <a:buChar char="u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60</TotalTime>
  <Words>36</Words>
  <Application>Microsoft Macintosh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Hiragino Maru Gothic ProN W4</vt:lpstr>
      <vt:lpstr>Arial</vt:lpstr>
      <vt:lpstr>Trebuchet MS</vt:lpstr>
      <vt:lpstr>Wingdings</vt:lpstr>
      <vt:lpstr>Wingdings 3</vt:lpstr>
      <vt:lpstr>ファセット</vt:lpstr>
      <vt:lpstr>地域貢献の取り組み</vt:lpstr>
      <vt:lpstr>地域貢献活動の事例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3</cp:revision>
  <dcterms:created xsi:type="dcterms:W3CDTF">2025-03-05T06:59:24Z</dcterms:created>
  <dcterms:modified xsi:type="dcterms:W3CDTF">2025-04-25T09:57:13Z</dcterms:modified>
</cp:coreProperties>
</file>