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82" r:id="rId4"/>
    <p:sldId id="28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207"/>
    <p:restoredTop sz="94742"/>
  </p:normalViewPr>
  <p:slideViewPr>
    <p:cSldViewPr snapToGrid="0">
      <p:cViewPr varScale="1">
        <p:scale>
          <a:sx n="90" d="100"/>
          <a:sy n="90" d="100"/>
        </p:scale>
        <p:origin x="56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FEECA6-760C-2E43-B80B-0A41DD257D1C}" type="datetimeFigureOut">
              <a:rPr kumimoji="1" lang="ja-JP" altLang="en-US" smtClean="0"/>
              <a:t>2025/4/25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757997-8937-A643-BC73-D500F7A08D6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045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6805A5-4AF6-6FC8-C492-A0A32E37A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C8E27D63-B2EF-8869-8732-0B89009DD7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5265A7A1-4C72-D0A2-5900-6426970C96D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18FEA96-F685-7FC8-C405-7C3F9CA8F1D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BD445C0-3E15-F3E4-DE74-F05B1EFB5E9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F4DE221-890F-963A-1F06-61C8B5A207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A28EE0BF-8853-2A80-7475-5DD60B709801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2341846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29968A-1BAD-3912-7198-839F5E9B88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139416EB-62C5-0DC2-7641-F16DAC51B73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BCC9BAA5-BFD2-403B-A611-DD4733716EF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ABCAEC-1525-8BBD-83F0-0448A9EA0C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FDF32B7-43C6-4A20-B35F-BBEFFE6D59A8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9ACB1D0-3A2C-4A31-27B2-56DE6E2D732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kumimoji="1" lang="en-US" altLang="ja-JP"/>
              <a:t>2025/1/15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7F8DD93-EF0C-2C63-A438-8907214A912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kumimoji="1" lang="en-US" altLang="ja-JP"/>
              <a:t>©2025 AR</a:t>
            </a:r>
            <a:r>
              <a:rPr kumimoji="1" lang="ja-JP" altLang="en-US"/>
              <a:t>プラス</a:t>
            </a:r>
          </a:p>
        </p:txBody>
      </p:sp>
      <p:sp>
        <p:nvSpPr>
          <p:cNvPr id="7" name="ヘッダー プレースホルダー 6">
            <a:extLst>
              <a:ext uri="{FF2B5EF4-FFF2-40B4-BE49-F238E27FC236}">
                <a16:creationId xmlns:a16="http://schemas.microsoft.com/office/drawing/2014/main" id="{747B6ECC-7EE7-CC9F-6404-ED684360BA1D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kumimoji="1" lang="ja-JP" altLang="en-US"/>
              <a:t>社会貢献の取り組み</a:t>
            </a:r>
          </a:p>
        </p:txBody>
      </p:sp>
    </p:spTree>
    <p:extLst>
      <p:ext uri="{BB962C8B-B14F-4D97-AF65-F5344CB8AC3E}">
        <p14:creationId xmlns:p14="http://schemas.microsoft.com/office/powerpoint/2010/main" val="2500414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60590"/>
            <a:ext cx="8596668" cy="3197224"/>
          </a:xfrm>
        </p:spPr>
        <p:txBody>
          <a:bodyPr/>
          <a:lstStyle/>
          <a:p>
            <a:pPr>
              <a:buFont typeface="+mj-ea"/>
              <a:buAutoNum type="circleNumDbPlain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+mj-ea"/>
              <a:buAutoNum type="circleNumDbPlain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+mj-ea"/>
              <a:buAutoNum type="circleNumDbPlain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E3800-3EA2-F281-91FF-22275AFFF3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8D3E1B-07D4-1763-7C99-CDE273BDB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3C2AE52-2D96-4020-DE61-96E5CFF523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212520"/>
            <a:ext cx="10661754" cy="3663624"/>
          </a:xfrm>
        </p:spPr>
        <p:txBody>
          <a:bodyPr numCol="2">
            <a:normAutofit/>
          </a:bodyPr>
          <a:lstStyle/>
          <a:p>
            <a:pPr marL="323850" indent="-323850"/>
            <a:r>
              <a:rPr lang="ja-JP" altLang="en-US"/>
              <a:t>雇用の機会の増加</a:t>
            </a:r>
            <a:endParaRPr kumimoji="1" lang="en-US" altLang="ja-JP" dirty="0"/>
          </a:p>
          <a:p>
            <a:pPr marL="323850" lvl="1" indent="-323850">
              <a:tabLst>
                <a:tab pos="930275" algn="l"/>
              </a:tabLst>
            </a:pPr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323850" lvl="1" indent="-323850">
              <a:tabLst>
                <a:tab pos="930275" algn="l"/>
              </a:tabLst>
            </a:pPr>
            <a:r>
              <a:rPr lang="ja-JP" altLang="en-US"/>
              <a:t>求職者に対するアピール</a:t>
            </a:r>
            <a:endParaRPr kumimoji="1" lang="ja-JP" altLang="en-US" dirty="0"/>
          </a:p>
          <a:p>
            <a:pPr marL="323850" indent="-323850"/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323850" lvl="1" indent="-323850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pPr marL="323850" indent="-323850"/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地域に対して貢献できているという実感を持る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刺激を受けて自らの特性や能力を新たに発できる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2896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626"/>
    </mc:Choice>
    <mc:Fallback xmlns="">
      <p:transition spd="slow" advTm="15626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FF176-7841-5899-CD86-068AA3123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C73B79-49EB-5A66-2F5E-8F61DB7FD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企業が取り組むメリット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B6A312-5624-4BC4-7CB0-A90E624EF6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212520"/>
            <a:ext cx="10661754" cy="3663624"/>
          </a:xfrm>
        </p:spPr>
        <p:txBody>
          <a:bodyPr numCol="2">
            <a:normAutofit/>
          </a:bodyPr>
          <a:lstStyle/>
          <a:p>
            <a:pPr marL="323850" indent="-323850"/>
            <a:r>
              <a:rPr lang="ja-JP" altLang="en-US"/>
              <a:t>雇用の機会の増加</a:t>
            </a:r>
            <a:endParaRPr kumimoji="1" lang="en-US" altLang="ja-JP" dirty="0"/>
          </a:p>
          <a:p>
            <a:pPr marL="323850" lvl="1" indent="-323850">
              <a:tabLst>
                <a:tab pos="930275" algn="l"/>
              </a:tabLst>
            </a:pPr>
            <a:r>
              <a:rPr kumimoji="1" lang="ja-JP" altLang="en-US"/>
              <a:t>地域を活性化することで魅力度がアップ</a:t>
            </a:r>
            <a:endParaRPr kumimoji="1" lang="en-US" altLang="ja-JP" dirty="0"/>
          </a:p>
          <a:p>
            <a:pPr marL="323850" lvl="1" indent="-323850">
              <a:tabLst>
                <a:tab pos="930275" algn="l"/>
              </a:tabLst>
            </a:pPr>
            <a:r>
              <a:rPr lang="ja-JP" altLang="en-US"/>
              <a:t>求職者に対するアピール</a:t>
            </a:r>
            <a:endParaRPr kumimoji="1" lang="ja-JP" altLang="en-US" dirty="0"/>
          </a:p>
          <a:p>
            <a:pPr marL="323850" indent="-323850"/>
            <a:r>
              <a:rPr kumimoji="1" lang="ja-JP" altLang="en-US"/>
              <a:t>企業イメージアップ</a:t>
            </a:r>
            <a:endParaRPr kumimoji="1" lang="en-US" altLang="ja-JP" dirty="0"/>
          </a:p>
          <a:p>
            <a:pPr marL="323850" lvl="1" indent="-323850"/>
            <a:r>
              <a:rPr lang="ja-JP" altLang="en-US"/>
              <a:t>認知度や好感度がアップする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集客がしやすくなる</a:t>
            </a:r>
            <a:endParaRPr kumimoji="1" lang="ja-JP" altLang="en-US" dirty="0"/>
          </a:p>
          <a:p>
            <a:pPr marL="323850" indent="-323850"/>
            <a:r>
              <a:rPr kumimoji="1" lang="ja-JP" altLang="en-US"/>
              <a:t>従業員のモチベーションアップ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地域に対して貢献できているという実感を持る</a:t>
            </a:r>
            <a:endParaRPr kumimoji="1" lang="en-US" altLang="ja-JP" dirty="0"/>
          </a:p>
          <a:p>
            <a:pPr marL="323850" lvl="1" indent="-323850"/>
            <a:r>
              <a:rPr kumimoji="1" lang="ja-JP" altLang="en-US"/>
              <a:t>刺激を受けて自らの特性や能力を新たに発できる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469383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5626"/>
    </mc:Choice>
    <mc:Fallback>
      <p:transition spd="slow" advTm="15626"/>
    </mc:Fallback>
  </mc:AlternateContent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448</TotalTime>
  <Words>180</Words>
  <Application>Microsoft Macintosh PowerPoint</Application>
  <PresentationFormat>ワイド画面</PresentationFormat>
  <Paragraphs>38</Paragraphs>
  <Slides>4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Hiragino Maru Gothic ProN W4</vt:lpstr>
      <vt:lpstr>游ゴシック</vt:lpstr>
      <vt:lpstr>Arial</vt:lpstr>
      <vt:lpstr>Trebuchet MS</vt:lpstr>
      <vt:lpstr>Wingdings 3</vt:lpstr>
      <vt:lpstr>ファセット</vt:lpstr>
      <vt:lpstr>地域貢献の取り組み</vt:lpstr>
      <vt:lpstr>地域貢献活動の事例</vt:lpstr>
      <vt:lpstr>企業が取り組むメリット</vt:lpstr>
      <vt:lpstr>企業が取り組むメリット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5</cp:revision>
  <dcterms:created xsi:type="dcterms:W3CDTF">2025-03-05T06:59:24Z</dcterms:created>
  <dcterms:modified xsi:type="dcterms:W3CDTF">2025-04-25T10:00:03Z</dcterms:modified>
</cp:coreProperties>
</file>