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81" r:id="rId4"/>
    <p:sldId id="278" r:id="rId5"/>
    <p:sldId id="262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10"/>
    <p:restoredTop sz="94714"/>
  </p:normalViewPr>
  <p:slideViewPr>
    <p:cSldViewPr snapToGrid="0">
      <p:cViewPr varScale="1">
        <p:scale>
          <a:sx n="93" d="100"/>
          <a:sy n="93" d="100"/>
        </p:scale>
        <p:origin x="528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EECA6-760C-2E43-B80B-0A41DD257D1C}" type="datetimeFigureOut">
              <a:rPr kumimoji="1" lang="ja-JP" altLang="en-US" smtClean="0"/>
              <a:t>2025/5/27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57997-8937-A643-BC73-D500F7A08D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04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0A0F2B-FCF1-8176-AFE7-F51216A69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A561FCCD-A30B-B016-2DF3-D931A2F2AA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468DAB3-6674-96B7-38CB-389DC1E3CB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61AD558-90DF-1DB9-1BC0-653ED9C722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0083E65-D60E-F2B0-EB25-BD1F58FA732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81875CB-EA01-FD5A-AA7D-F3EF54D8BCF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C34F9FE4-8357-0219-99E4-24C9DCFD1AD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0057212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6EDE57-5427-9DAE-A2B6-E5BC71C8F6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66F744F4-A66B-882A-10B4-33262B183F6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5A016BA5-4BD4-F46A-4577-4AA0B6DF189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32984947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5FF62B6-EAA3-61DD-A890-FEA061F9BDB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195B787-6D4C-A0EB-F2AD-7FA8B69D4D4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F9689609-EA30-AB62-389A-90819214A8A0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12322292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29919E-F708-BF6B-8EFF-5F596C966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C0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地域貢献の取り組み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9E7974-62AC-08F0-EF47-58945A623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できることから始めよう</a:t>
            </a:r>
          </a:p>
        </p:txBody>
      </p:sp>
    </p:spTree>
    <p:extLst>
      <p:ext uri="{BB962C8B-B14F-4D97-AF65-F5344CB8AC3E}">
        <p14:creationId xmlns:p14="http://schemas.microsoft.com/office/powerpoint/2010/main" val="147524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/>
          <a:lstStyle/>
          <a:p>
            <a:pPr>
              <a:buFont typeface="+mj-ea"/>
              <a:buAutoNum type="circleNumDbPlain"/>
            </a:pP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9968DF-F240-C761-A6CD-BD98C42D9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34AE127-A53C-43F1-4A23-98EEBC969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企業が取り組むメリット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B0C77D4-614D-0F5A-833A-122B22B3C7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30400"/>
            <a:ext cx="11514666" cy="3900487"/>
          </a:xfrm>
        </p:spPr>
        <p:txBody>
          <a:bodyPr numCol="2">
            <a:normAutofit/>
          </a:bodyPr>
          <a:lstStyle/>
          <a:p>
            <a:r>
              <a:rPr lang="ja-JP" altLang="en-US"/>
              <a:t>雇用の機会の増加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地域を活性化することで魅力度がアップ</a:t>
            </a:r>
            <a:endParaRPr kumimoji="1" lang="en-US" altLang="ja-JP" dirty="0"/>
          </a:p>
          <a:p>
            <a:pPr marL="944563" lvl="1" indent="-295275"/>
            <a:r>
              <a:rPr lang="ja-JP" altLang="en-US"/>
              <a:t>求職者に対するアピール</a:t>
            </a:r>
            <a:endParaRPr kumimoji="1" lang="ja-JP" altLang="en-US" dirty="0"/>
          </a:p>
          <a:p>
            <a:r>
              <a:rPr kumimoji="1" lang="ja-JP" altLang="en-US"/>
              <a:t>企業イメージアップ</a:t>
            </a:r>
            <a:endParaRPr kumimoji="1" lang="en-US" altLang="ja-JP" dirty="0"/>
          </a:p>
          <a:p>
            <a:pPr marL="944563" lvl="1" indent="-295275"/>
            <a:r>
              <a:rPr lang="ja-JP" altLang="en-US"/>
              <a:t>認知度や好感度がアップする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集客がしやすくなる</a:t>
            </a:r>
            <a:endParaRPr kumimoji="1" lang="ja-JP" altLang="en-US" dirty="0"/>
          </a:p>
          <a:p>
            <a:r>
              <a:rPr kumimoji="1" lang="ja-JP" altLang="en-US"/>
              <a:t>従業員のモチベーションアップ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地域に対して貢献できているという実感を持てる</a:t>
            </a:r>
            <a:endParaRPr kumimoji="1" lang="en-US" altLang="ja-JP" dirty="0"/>
          </a:p>
          <a:p>
            <a:pPr marL="944563" lvl="1" indent="-295275"/>
            <a:r>
              <a:rPr kumimoji="1" lang="ja-JP" altLang="en-US"/>
              <a:t>刺激を受けて自らの特性や能力を新たに発揮できる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1539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6"/>
    </mc:Choice>
    <mc:Fallback xmlns="">
      <p:transition spd="slow" advTm="15626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1412A-E831-CE22-380B-85C450C9B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/>
              <a:t>エコスタイルの実践</a:t>
            </a:r>
            <a:endParaRPr kumimoji="1" lang="ja-JP" altLang="en-US" dirty="0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DF00323-C70D-5324-52B9-A7B02F2A1B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kumimoji="1" lang="ja-JP" baseline="0"/>
              <a:t>資源の再利用</a:t>
            </a:r>
            <a:endParaRPr lang="ja-JP"/>
          </a:p>
          <a:p>
            <a:pPr lvl="1"/>
            <a:r>
              <a:rPr kumimoji="1" lang="ja-JP" baseline="0"/>
              <a:t>リサイクル用品の活用</a:t>
            </a:r>
            <a:endParaRPr lang="ja-JP"/>
          </a:p>
          <a:p>
            <a:pPr lvl="1"/>
            <a:r>
              <a:rPr kumimoji="1" lang="ja-JP" baseline="0"/>
              <a:t>エコ製品の活用</a:t>
            </a:r>
            <a:endParaRPr lang="ja-JP"/>
          </a:p>
          <a:p>
            <a:pPr lvl="0"/>
            <a:r>
              <a:rPr kumimoji="1" lang="ja-JP" baseline="0"/>
              <a:t>食品ロスの削減</a:t>
            </a:r>
            <a:endParaRPr lang="ja-JP"/>
          </a:p>
          <a:p>
            <a:pPr lvl="1"/>
            <a:r>
              <a:rPr kumimoji="1" lang="ja-JP" baseline="0"/>
              <a:t>食品の破棄を減らす</a:t>
            </a:r>
            <a:endParaRPr lang="ja-JP"/>
          </a:p>
          <a:p>
            <a:pPr lvl="1"/>
            <a:r>
              <a:rPr kumimoji="1" lang="ja-JP" baseline="0"/>
              <a:t>期限の近い食品の購入</a:t>
            </a:r>
            <a:endParaRPr lang="ja-JP"/>
          </a:p>
          <a:p>
            <a:pPr lvl="0"/>
            <a:r>
              <a:rPr kumimoji="1" lang="ja-JP" baseline="0"/>
              <a:t>プラスチックの削減</a:t>
            </a:r>
            <a:endParaRPr lang="ja-JP"/>
          </a:p>
          <a:p>
            <a:pPr lvl="1"/>
            <a:r>
              <a:rPr kumimoji="1" lang="ja-JP" baseline="0"/>
              <a:t>レジ袋の削減</a:t>
            </a:r>
            <a:endParaRPr lang="ja-JP"/>
          </a:p>
          <a:p>
            <a:pPr lvl="1"/>
            <a:r>
              <a:rPr kumimoji="1" lang="ja-JP" baseline="0"/>
              <a:t>プラスチック製品の削減</a:t>
            </a:r>
            <a:endParaRPr lang="ja-JP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384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983"/>
    </mc:Choice>
    <mc:Fallback xmlns="">
      <p:transition spd="slow" advTm="2598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8F79D3-6DCE-308E-5F6B-BE92C77CD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個人ができる活動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0CB9498-6BD0-C1EE-C3A8-B718E69A8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286000"/>
            <a:ext cx="10396883" cy="3082834"/>
          </a:xfrm>
        </p:spPr>
        <p:txBody>
          <a:bodyPr numCol="2">
            <a:normAutofit/>
          </a:bodyPr>
          <a:lstStyle/>
          <a:p>
            <a:r>
              <a:rPr kumimoji="1" lang="ja-JP" altLang="en-US"/>
              <a:t>町おこしイベントへの参加</a:t>
            </a:r>
          </a:p>
          <a:p>
            <a:r>
              <a:rPr kumimoji="1" lang="ja-JP" altLang="en-US"/>
              <a:t>地域ボランティアへの参加</a:t>
            </a:r>
            <a:endParaRPr kumimoji="1" lang="en-US" altLang="ja-JP" dirty="0"/>
          </a:p>
          <a:p>
            <a:r>
              <a:rPr kumimoji="1" lang="ja-JP" altLang="en-US"/>
              <a:t>地域コミュニティへの参加</a:t>
            </a:r>
          </a:p>
          <a:p>
            <a:r>
              <a:rPr lang="ja-JP" altLang="en-US"/>
              <a:t>清掃活動</a:t>
            </a:r>
            <a:endParaRPr kumimoji="1" lang="en-US" altLang="ja-JP" dirty="0"/>
          </a:p>
          <a:p>
            <a:r>
              <a:rPr kumimoji="1" lang="ja-JP" altLang="en-US"/>
              <a:t>リサイクルへの協力</a:t>
            </a:r>
            <a:endParaRPr kumimoji="1" lang="ja-JP" altLang="en-US" dirty="0"/>
          </a:p>
          <a:p>
            <a:r>
              <a:rPr lang="ja-JP" altLang="en-US"/>
              <a:t>ゴミの分別</a:t>
            </a:r>
            <a:endParaRPr lang="en-US" altLang="ja-JP" dirty="0"/>
          </a:p>
          <a:p>
            <a:r>
              <a:rPr kumimoji="1" lang="ja-JP" altLang="en-US"/>
              <a:t>空き缶回収活動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49204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6"/>
    </mc:Choice>
    <mc:Fallback xmlns="">
      <p:transition spd="slow" advTm="15626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|5.8"/>
</p:tagLst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200</TotalTime>
  <Words>198</Words>
  <Application>Microsoft Macintosh PowerPoint</Application>
  <PresentationFormat>ワイド画面</PresentationFormat>
  <Paragraphs>50</Paragraphs>
  <Slides>5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Hiragino Maru Gothic ProN W4</vt:lpstr>
      <vt:lpstr>游ゴシック</vt:lpstr>
      <vt:lpstr>Arial</vt:lpstr>
      <vt:lpstr>Trebuchet MS</vt:lpstr>
      <vt:lpstr>Wingdings 3</vt:lpstr>
      <vt:lpstr>ファセット</vt:lpstr>
      <vt:lpstr>地域貢献の取り組み</vt:lpstr>
      <vt:lpstr>地域貢献活動の事例</vt:lpstr>
      <vt:lpstr>企業が取り組むメリット</vt:lpstr>
      <vt:lpstr>エコスタイルの実践</vt:lpstr>
      <vt:lpstr>個人ができる活動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技術花子</dc:creator>
  <cp:lastModifiedBy>技術花子</cp:lastModifiedBy>
  <cp:revision>4</cp:revision>
  <dcterms:created xsi:type="dcterms:W3CDTF">2025-03-05T06:59:24Z</dcterms:created>
  <dcterms:modified xsi:type="dcterms:W3CDTF">2025-05-27T07:53:26Z</dcterms:modified>
</cp:coreProperties>
</file>