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81" r:id="rId3"/>
    <p:sldId id="257" r:id="rId4"/>
    <p:sldId id="278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81"/>
    <p:restoredTop sz="95321"/>
  </p:normalViewPr>
  <p:slideViewPr>
    <p:cSldViewPr snapToGrid="0">
      <p:cViewPr varScale="1">
        <p:scale>
          <a:sx n="95" d="100"/>
          <a:sy n="95" d="100"/>
        </p:scale>
        <p:origin x="208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A0F2B-FCF1-8176-AFE7-F51216A69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561FCCD-A30B-B016-2DF3-D931A2F2AA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468DAB3-6674-96B7-38CB-389DC1E3C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1AD558-90DF-1DB9-1BC0-653ED9C72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083E65-D60E-F2B0-EB25-BD1F58FA732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875CB-EA01-FD5A-AA7D-F3EF54D8BC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C34F9FE4-8357-0219-99E4-24C9DCFD1AD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005721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FF62B6-EAA3-61DD-A890-FEA061F9BDB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B787-6D4C-A0EB-F2AD-7FA8B69D4D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9689609-EA30-AB62-389A-90819214A8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23222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968DF-F240-C761-A6CD-BD98C42D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4AE127-A53C-43F1-4A23-98EEBC96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0C77D4-614D-0F5A-833A-122B22B3C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11514666" cy="3900487"/>
          </a:xfrm>
        </p:spPr>
        <p:txBody>
          <a:bodyPr numCol="2">
            <a:normAutofit/>
          </a:bodyPr>
          <a:lstStyle/>
          <a:p>
            <a:r>
              <a:rPr lang="ja-JP" altLang="en-US"/>
              <a:t>雇用の機会の増加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求職者に対するアピール</a:t>
            </a:r>
            <a:endParaRPr kumimoji="1" lang="ja-JP" altLang="en-US" dirty="0"/>
          </a:p>
          <a:p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地域に対して貢献できているという実感を持てる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刺激を受けて自らの特性や能力を新たに発揮できる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5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/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F79D3-6DCE-308E-5F6B-BE92C77C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個人ができる活動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CB9498-6BD0-C1EE-C3A8-B718E69A8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86000"/>
            <a:ext cx="10396883" cy="3082834"/>
          </a:xfrm>
        </p:spPr>
        <p:txBody>
          <a:bodyPr numCol="2">
            <a:normAutofit/>
          </a:bodyPr>
          <a:lstStyle/>
          <a:p>
            <a:r>
              <a:rPr kumimoji="1" lang="ja-JP" altLang="en-US"/>
              <a:t>町おこしイベントへの参加</a:t>
            </a:r>
          </a:p>
          <a:p>
            <a:r>
              <a:rPr kumimoji="1" lang="ja-JP" altLang="en-US"/>
              <a:t>地域ボランティアへの参加</a:t>
            </a:r>
            <a:endParaRPr kumimoji="1" lang="en-US" altLang="ja-JP" dirty="0"/>
          </a:p>
          <a:p>
            <a:r>
              <a:rPr kumimoji="1" lang="ja-JP" altLang="en-US"/>
              <a:t>地域コミュニティへの参加</a:t>
            </a:r>
          </a:p>
          <a:p>
            <a:r>
              <a:rPr lang="ja-JP" altLang="en-US"/>
              <a:t>清掃活動</a:t>
            </a:r>
            <a:endParaRPr kumimoji="1" lang="en-US" altLang="ja-JP" dirty="0"/>
          </a:p>
          <a:p>
            <a:r>
              <a:rPr kumimoji="1" lang="ja-JP" altLang="en-US"/>
              <a:t>リサイクルへの協力</a:t>
            </a:r>
            <a:endParaRPr kumimoji="1" lang="ja-JP" altLang="en-US" dirty="0"/>
          </a:p>
          <a:p>
            <a:r>
              <a:rPr lang="ja-JP" altLang="en-US"/>
              <a:t>ゴミの分別</a:t>
            </a:r>
            <a:endParaRPr lang="en-US" altLang="ja-JP" dirty="0"/>
          </a:p>
          <a:p>
            <a:r>
              <a:rPr kumimoji="1" lang="ja-JP" altLang="en-US"/>
              <a:t>空き缶回収活動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204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209</TotalTime>
  <Words>198</Words>
  <Application>Microsoft Macintosh PowerPoint</Application>
  <PresentationFormat>ワイド画面</PresentationFormat>
  <Paragraphs>50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Hiragino Maru Gothic ProN W4</vt:lpstr>
      <vt:lpstr>游ゴシック</vt:lpstr>
      <vt:lpstr>Arial</vt:lpstr>
      <vt:lpstr>Trebuchet MS</vt:lpstr>
      <vt:lpstr>Wingdings 3</vt:lpstr>
      <vt:lpstr>ファセット</vt:lpstr>
      <vt:lpstr>地域貢献の取り組み</vt:lpstr>
      <vt:lpstr>企業が取り組むメリット</vt:lpstr>
      <vt:lpstr>地域貢献活動の事例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5</cp:revision>
  <dcterms:created xsi:type="dcterms:W3CDTF">2025-03-05T06:59:24Z</dcterms:created>
  <dcterms:modified xsi:type="dcterms:W3CDTF">2025-05-27T07:56:50Z</dcterms:modified>
</cp:coreProperties>
</file>