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tags/tag1.xml" ContentType="application/vnd.openxmlformats-officedocument.presentationml.tags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autoCompressPictures="0">
  <p:sldMasterIdLst>
    <p:sldMasterId id="2147483966" r:id="rId1"/>
  </p:sldMasterIdLst>
  <p:notesMasterIdLst>
    <p:notesMasterId r:id="rId7"/>
  </p:notesMasterIdLst>
  <p:sldIdLst>
    <p:sldId id="256" r:id="rId2"/>
    <p:sldId id="281" r:id="rId3"/>
    <p:sldId id="257" r:id="rId4"/>
    <p:sldId id="278" r:id="rId5"/>
    <p:sldId id="262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784"/>
    <p:restoredTop sz="94686"/>
  </p:normalViewPr>
  <p:slideViewPr>
    <p:cSldViewPr snapToGrid="0">
      <p:cViewPr varScale="1">
        <p:scale>
          <a:sx n="93" d="100"/>
          <a:sy n="93" d="100"/>
        </p:scale>
        <p:origin x="52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FEECA6-760C-2E43-B80B-0A41DD257D1C}" type="datetimeFigureOut">
              <a:rPr kumimoji="1" lang="ja-JP" altLang="en-US" smtClean="0"/>
              <a:t>2025/4/25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F757997-8937-A643-BC73-D500F7A08D6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0457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50A0F2B-FCF1-8176-AFE7-F51216A6929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A561FCCD-A30B-B016-2DF3-D931A2F2AAE2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5468DAB3-6674-96B7-38CB-389DC1E3CBF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61AD558-90DF-1DB9-1BC0-653ED9C722D2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DF32B7-43C6-4A20-B35F-BBEFFE6D59A8}" type="slidenum">
              <a:rPr kumimoji="1" lang="ja-JP" altLang="en-US" smtClean="0"/>
              <a:t>2</a:t>
            </a:fld>
            <a:endParaRPr kumimoji="1" lang="ja-JP" altLang="en-US"/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0083E65-D60E-F2B0-EB25-BD1F58FA7321}"/>
              </a:ext>
            </a:extLst>
          </p:cNvPr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r>
              <a:rPr kumimoji="1" lang="en-US" altLang="ja-JP"/>
              <a:t>2025/1/15</a:t>
            </a:r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81875CB-EA01-FD5A-AA7D-F3EF54D8BCF7}"/>
              </a:ext>
            </a:extLst>
          </p:cNvPr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r>
              <a:rPr kumimoji="1" lang="en-US" altLang="ja-JP"/>
              <a:t>©2025 AR</a:t>
            </a:r>
            <a:r>
              <a:rPr kumimoji="1" lang="ja-JP" altLang="en-US"/>
              <a:t>プラス</a:t>
            </a:r>
          </a:p>
        </p:txBody>
      </p:sp>
      <p:sp>
        <p:nvSpPr>
          <p:cNvPr id="7" name="ヘッダー プレースホルダー 6">
            <a:extLst>
              <a:ext uri="{FF2B5EF4-FFF2-40B4-BE49-F238E27FC236}">
                <a16:creationId xmlns:a16="http://schemas.microsoft.com/office/drawing/2014/main" id="{C34F9FE4-8357-0219-99E4-24C9DCFD1AD1}"/>
              </a:ext>
            </a:extLst>
          </p:cNvPr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r>
              <a:rPr kumimoji="1" lang="ja-JP" altLang="en-US"/>
              <a:t>社会貢献の取り組み</a:t>
            </a:r>
          </a:p>
        </p:txBody>
      </p:sp>
    </p:spTree>
    <p:extLst>
      <p:ext uri="{BB962C8B-B14F-4D97-AF65-F5344CB8AC3E}">
        <p14:creationId xmlns:p14="http://schemas.microsoft.com/office/powerpoint/2010/main" val="100572129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DF32B7-43C6-4A20-B35F-BBEFFE6D59A8}" type="slidenum">
              <a:rPr kumimoji="1" lang="ja-JP" altLang="en-US" smtClean="0"/>
              <a:t>4</a:t>
            </a:fld>
            <a:endParaRPr kumimoji="1" lang="ja-JP" altLang="en-US"/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86EDE57-5427-9DAE-A2B6-E5BC71C8F69F}"/>
              </a:ext>
            </a:extLst>
          </p:cNvPr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r>
              <a:rPr kumimoji="1" lang="en-US" altLang="ja-JP"/>
              <a:t>2025/1/15</a:t>
            </a:r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6F744F4-A66B-882A-10B4-33262B183F64}"/>
              </a:ext>
            </a:extLst>
          </p:cNvPr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r>
              <a:rPr kumimoji="1" lang="en-US" altLang="ja-JP"/>
              <a:t>©2025 AR</a:t>
            </a:r>
            <a:r>
              <a:rPr kumimoji="1" lang="ja-JP" altLang="en-US"/>
              <a:t>プラス</a:t>
            </a:r>
          </a:p>
        </p:txBody>
      </p:sp>
      <p:sp>
        <p:nvSpPr>
          <p:cNvPr id="7" name="ヘッダー プレースホルダー 6">
            <a:extLst>
              <a:ext uri="{FF2B5EF4-FFF2-40B4-BE49-F238E27FC236}">
                <a16:creationId xmlns:a16="http://schemas.microsoft.com/office/drawing/2014/main" id="{5A016BA5-4BD4-F46A-4577-4AA0B6DF189C}"/>
              </a:ext>
            </a:extLst>
          </p:cNvPr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r>
              <a:rPr kumimoji="1" lang="ja-JP" altLang="en-US"/>
              <a:t>社会貢献の取り組み</a:t>
            </a:r>
          </a:p>
        </p:txBody>
      </p:sp>
    </p:spTree>
    <p:extLst>
      <p:ext uri="{BB962C8B-B14F-4D97-AF65-F5344CB8AC3E}">
        <p14:creationId xmlns:p14="http://schemas.microsoft.com/office/powerpoint/2010/main" val="32984947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DF32B7-43C6-4A20-B35F-BBEFFE6D59A8}" type="slidenum">
              <a:rPr kumimoji="1" lang="ja-JP" altLang="en-US" smtClean="0"/>
              <a:t>5</a:t>
            </a:fld>
            <a:endParaRPr kumimoji="1" lang="ja-JP" altLang="en-US"/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5FF62B6-EAA3-61DD-A890-FEA061F9BDB8}"/>
              </a:ext>
            </a:extLst>
          </p:cNvPr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r>
              <a:rPr kumimoji="1" lang="en-US" altLang="ja-JP"/>
              <a:t>2025/1/15</a:t>
            </a:r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195B787-6D4C-A0EB-F2AD-7FA8B69D4D4F}"/>
              </a:ext>
            </a:extLst>
          </p:cNvPr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r>
              <a:rPr kumimoji="1" lang="en-US" altLang="ja-JP"/>
              <a:t>©2025 AR</a:t>
            </a:r>
            <a:r>
              <a:rPr kumimoji="1" lang="ja-JP" altLang="en-US"/>
              <a:t>プラス</a:t>
            </a:r>
          </a:p>
        </p:txBody>
      </p:sp>
      <p:sp>
        <p:nvSpPr>
          <p:cNvPr id="7" name="ヘッダー プレースホルダー 6">
            <a:extLst>
              <a:ext uri="{FF2B5EF4-FFF2-40B4-BE49-F238E27FC236}">
                <a16:creationId xmlns:a16="http://schemas.microsoft.com/office/drawing/2014/main" id="{F9689609-EA30-AB62-389A-90819214A8A0}"/>
              </a:ext>
            </a:extLst>
          </p:cNvPr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r>
              <a:rPr kumimoji="1" lang="ja-JP" altLang="en-US"/>
              <a:t>社会貢献の取り組み</a:t>
            </a:r>
          </a:p>
        </p:txBody>
      </p:sp>
    </p:spTree>
    <p:extLst>
      <p:ext uri="{BB962C8B-B14F-4D97-AF65-F5344CB8AC3E}">
        <p14:creationId xmlns:p14="http://schemas.microsoft.com/office/powerpoint/2010/main" val="12322292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73052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1453539"/>
      </p:ext>
    </p:extLst>
  </p:cSld>
  <p:clrMapOvr>
    <a:masterClrMapping/>
  </p:clrMapOvr>
  <p:hf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317465689"/>
      </p:ext>
    </p:extLst>
  </p:cSld>
  <p:clrMapOvr>
    <a:masterClrMapping/>
  </p:clrMapOvr>
  <p:hf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5175413"/>
      </p:ext>
    </p:extLst>
  </p:cSld>
  <p:clrMapOvr>
    <a:masterClrMapping/>
  </p:clrMapOvr>
  <p:hf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60366458"/>
      </p:ext>
    </p:extLst>
  </p:cSld>
  <p:clrMapOvr>
    <a:masterClrMapping/>
  </p:clrMapOvr>
  <p:hf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4259290"/>
      </p:ext>
    </p:extLst>
  </p:cSld>
  <p:clrMapOvr>
    <a:masterClrMapping/>
  </p:clrMapOvr>
  <p:hf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5633261"/>
      </p:ext>
    </p:extLst>
  </p:cSld>
  <p:clrMapOvr>
    <a:masterClrMapping/>
  </p:clrMapOvr>
  <p:hf hd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8594455"/>
      </p:ext>
    </p:extLst>
  </p:cSld>
  <p:clrMapOvr>
    <a:masterClrMapping/>
  </p:clrMapOvr>
  <p:hf hd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8363570"/>
      </p:ext>
    </p:extLst>
  </p:cSld>
  <p:clrMapOvr>
    <a:masterClrMapping/>
  </p:clrMapOvr>
  <p:hf hd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65821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0727765"/>
      </p:ext>
    </p:extLst>
  </p:cSld>
  <p:clrMapOvr>
    <a:masterClrMapping/>
  </p:clrMapOvr>
  <p:hf hd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5176487"/>
      </p:ext>
    </p:extLst>
  </p:cSld>
  <p:clrMapOvr>
    <a:masterClrMapping/>
  </p:clrMapOvr>
  <p:hf hd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85831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4151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5134413"/>
      </p:ext>
    </p:extLst>
  </p:cSld>
  <p:clrMapOvr>
    <a:masterClrMapping/>
  </p:clrMapOvr>
  <p:hf hd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90385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8" name="図 7" descr="ロゴ&#10;&#10;AI によって生成されたコンテンツは間違っている可能性があります。">
            <a:extLst>
              <a:ext uri="{FF2B5EF4-FFF2-40B4-BE49-F238E27FC236}">
                <a16:creationId xmlns:a16="http://schemas.microsoft.com/office/drawing/2014/main" id="{F4249943-2CDE-4621-C372-348B971B974E}"/>
              </a:ext>
            </a:extLst>
          </p:cNvPr>
          <p:cNvPicPr>
            <a:picLocks noChangeAspect="1"/>
          </p:cNvPicPr>
          <p:nvPr userDrawn="1"/>
        </p:nvPicPr>
        <p:blipFill>
          <a:blip r:embed="rId18"/>
          <a:stretch>
            <a:fillRect/>
          </a:stretch>
        </p:blipFill>
        <p:spPr>
          <a:xfrm>
            <a:off x="112302" y="91159"/>
            <a:ext cx="761321" cy="38286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508859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7" r:id="rId1"/>
    <p:sldLayoutId id="2147483968" r:id="rId2"/>
    <p:sldLayoutId id="2147483969" r:id="rId3"/>
    <p:sldLayoutId id="2147483970" r:id="rId4"/>
    <p:sldLayoutId id="2147483971" r:id="rId5"/>
    <p:sldLayoutId id="2147483972" r:id="rId6"/>
    <p:sldLayoutId id="2147483973" r:id="rId7"/>
    <p:sldLayoutId id="2147483974" r:id="rId8"/>
    <p:sldLayoutId id="2147483975" r:id="rId9"/>
    <p:sldLayoutId id="2147483976" r:id="rId10"/>
    <p:sldLayoutId id="2147483977" r:id="rId11"/>
    <p:sldLayoutId id="2147483978" r:id="rId12"/>
    <p:sldLayoutId id="2147483979" r:id="rId13"/>
    <p:sldLayoutId id="2147483980" r:id="rId14"/>
    <p:sldLayoutId id="2147483981" r:id="rId15"/>
    <p:sldLayoutId id="2147483982" r:id="rId16"/>
  </p:sldLayoutIdLst>
  <p:hf hdr="0"/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429919E-F708-BF6B-8EFF-5F596C966B9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>
                <a:solidFill>
                  <a:srgbClr val="C00000"/>
                </a:solidFill>
                <a:effectLst>
                  <a:outerShdw blurRad="50800" dist="38100" dir="13500000" algn="br" rotWithShape="0">
                    <a:prstClr val="black">
                      <a:alpha val="40000"/>
                    </a:prstClr>
                  </a:outerShdw>
                </a:effectLst>
              </a:rPr>
              <a:t>地域貢献の取り組み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C9E7974-62AC-08F0-EF47-58945A62332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>
                <a:latin typeface="Hiragino Maru Gothic ProN W4" panose="020F0400000000000000" pitchFamily="34" charset="-128"/>
                <a:ea typeface="Hiragino Maru Gothic ProN W4" panose="020F0400000000000000" pitchFamily="34" charset="-128"/>
              </a:rPr>
              <a:t>できることから始めよう</a:t>
            </a:r>
          </a:p>
        </p:txBody>
      </p:sp>
    </p:spTree>
    <p:extLst>
      <p:ext uri="{BB962C8B-B14F-4D97-AF65-F5344CB8AC3E}">
        <p14:creationId xmlns:p14="http://schemas.microsoft.com/office/powerpoint/2010/main" val="14752464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C9968DF-F240-C761-A6CD-BD98C42D9B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34AE127-A53C-43F1-4A23-98EEBC969F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企業が取り組むメリット</a:t>
            </a:r>
            <a:r>
              <a:rPr lang="ja-JP" altLang="en-US"/>
              <a:t>（１）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B0C77D4-614D-0F5A-833A-122B22B3C7C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5802" y="1930400"/>
            <a:ext cx="10924308" cy="3957782"/>
          </a:xfrm>
        </p:spPr>
        <p:txBody>
          <a:bodyPr numCol="2">
            <a:normAutofit/>
          </a:bodyPr>
          <a:lstStyle/>
          <a:p>
            <a:r>
              <a:rPr lang="ja-JP" altLang="en-US"/>
              <a:t>雇用の機会の増加</a:t>
            </a:r>
            <a:endParaRPr kumimoji="1" lang="en-US" altLang="ja-JP" dirty="0"/>
          </a:p>
          <a:p>
            <a:pPr marL="944563" lvl="1" indent="-295275"/>
            <a:r>
              <a:rPr kumimoji="1" lang="ja-JP" altLang="en-US"/>
              <a:t>地域を活性化することで魅力度がアップ</a:t>
            </a:r>
            <a:endParaRPr kumimoji="1" lang="en-US" altLang="ja-JP" dirty="0"/>
          </a:p>
          <a:p>
            <a:pPr marL="944563" lvl="1" indent="-295275"/>
            <a:r>
              <a:rPr lang="ja-JP" altLang="en-US"/>
              <a:t>求職者に対するアピール</a:t>
            </a:r>
            <a:endParaRPr kumimoji="1" lang="ja-JP" altLang="en-US" dirty="0"/>
          </a:p>
          <a:p>
            <a:r>
              <a:rPr kumimoji="1" lang="ja-JP" altLang="en-US"/>
              <a:t>企業イメージアップ</a:t>
            </a:r>
            <a:endParaRPr kumimoji="1" lang="en-US" altLang="ja-JP" dirty="0"/>
          </a:p>
          <a:p>
            <a:pPr marL="944563" lvl="1" indent="-295275"/>
            <a:r>
              <a:rPr lang="ja-JP" altLang="en-US"/>
              <a:t>認知度や好感度がアップする</a:t>
            </a:r>
            <a:endParaRPr kumimoji="1" lang="en-US" altLang="ja-JP" dirty="0"/>
          </a:p>
          <a:p>
            <a:pPr marL="944563" lvl="1" indent="-295275"/>
            <a:r>
              <a:rPr kumimoji="1" lang="ja-JP" altLang="en-US"/>
              <a:t>集客がしやすくなる</a:t>
            </a:r>
            <a:endParaRPr kumimoji="1" lang="ja-JP" altLang="en-US" dirty="0"/>
          </a:p>
          <a:p>
            <a:r>
              <a:rPr kumimoji="1" lang="ja-JP" altLang="en-US"/>
              <a:t>従業員のモチベーションアップ</a:t>
            </a:r>
            <a:endParaRPr kumimoji="1" lang="en-US" altLang="ja-JP" dirty="0"/>
          </a:p>
          <a:p>
            <a:pPr marL="944563" lvl="1" indent="-295275"/>
            <a:r>
              <a:rPr kumimoji="1" lang="ja-JP" altLang="en-US"/>
              <a:t>地域に対して貢献できているという実感を持てる</a:t>
            </a:r>
            <a:endParaRPr kumimoji="1" lang="en-US" altLang="ja-JP" dirty="0"/>
          </a:p>
          <a:p>
            <a:pPr marL="944563" lvl="1" indent="-295275"/>
            <a:r>
              <a:rPr kumimoji="1" lang="ja-JP" altLang="en-US"/>
              <a:t>刺激を受けて自らの特性や能力を新たに発揮できる</a:t>
            </a:r>
          </a:p>
          <a:p>
            <a:pPr marL="0" indent="0">
              <a:buNone/>
            </a:pP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675CE90-441A-9D18-E7A3-BEBD58F1AF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33F9CA8-A10F-D2FE-114C-09C6086D96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F3C874E-27D1-46B3-1A99-D7452C052D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391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626"/>
    </mc:Choice>
    <mc:Fallback xmlns="">
      <p:transition spd="slow" advTm="15626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D0714B1-0ED4-924D-D5CD-9037778658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地域貢献活動の事例</a:t>
            </a:r>
            <a:endParaRPr kumimoji="1" lang="ja-JP" altLang="en-US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1D3581D-1B3B-6C2F-1E5A-47C00C34842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90"/>
            <a:ext cx="8596668" cy="3197224"/>
          </a:xfrm>
        </p:spPr>
        <p:txBody>
          <a:bodyPr>
            <a:normAutofit/>
          </a:bodyPr>
          <a:lstStyle/>
          <a:p>
            <a:pPr>
              <a:buFont typeface="+mj-ea"/>
              <a:buAutoNum type="circleNumDbPlain"/>
            </a:pPr>
            <a:r>
              <a:rPr lang="ja-JP" altLang="en-US"/>
              <a:t>フードロスの取り組み</a:t>
            </a:r>
            <a:endParaRPr lang="en-US" altLang="ja-JP" dirty="0"/>
          </a:p>
          <a:p>
            <a:pPr>
              <a:buFont typeface="+mj-ea"/>
              <a:buAutoNum type="circleNumDbPlain"/>
            </a:pPr>
            <a:r>
              <a:rPr kumimoji="1" lang="ja-JP" altLang="en-US"/>
              <a:t>マッチングギフトによる支援</a:t>
            </a:r>
            <a:endParaRPr kumimoji="1" lang="en-US" altLang="ja-JP" dirty="0"/>
          </a:p>
          <a:p>
            <a:pPr>
              <a:buFont typeface="+mj-ea"/>
              <a:buAutoNum type="circleNumDbPlain"/>
            </a:pPr>
            <a:r>
              <a:rPr lang="ja-JP" altLang="en-US"/>
              <a:t>地域イベントの開催</a:t>
            </a:r>
            <a:endParaRPr lang="en-US" altLang="ja-JP" dirty="0"/>
          </a:p>
          <a:p>
            <a:pPr>
              <a:buFont typeface="+mj-ea"/>
              <a:buAutoNum type="circleNumDbPlain"/>
            </a:pPr>
            <a:r>
              <a:rPr kumimoji="1" lang="ja-JP" altLang="en-US"/>
              <a:t>グリーンキャンペーン</a:t>
            </a:r>
            <a:endParaRPr kumimoji="1" lang="en-US" altLang="ja-JP" dirty="0"/>
          </a:p>
          <a:p>
            <a:pPr>
              <a:buFont typeface="+mj-ea"/>
              <a:buAutoNum type="circleNumDbPlain"/>
            </a:pPr>
            <a:r>
              <a:rPr lang="ja-JP" altLang="en-US"/>
              <a:t>子ども食堂の支援</a:t>
            </a:r>
            <a:endParaRPr lang="en-US" altLang="ja-JP" dirty="0"/>
          </a:p>
          <a:p>
            <a:pPr>
              <a:buFont typeface="+mj-ea"/>
              <a:buAutoNum type="circleNumDbPlain"/>
            </a:pPr>
            <a:r>
              <a:rPr kumimoji="1" lang="ja-JP" altLang="en-US"/>
              <a:t>高齢者の支援</a:t>
            </a:r>
            <a:endParaRPr kumimoji="1" lang="en-US" altLang="ja-JP" dirty="0"/>
          </a:p>
          <a:p>
            <a:pPr>
              <a:buFont typeface="+mj-ea"/>
              <a:buAutoNum type="circleNumDbPlain"/>
            </a:pPr>
            <a:r>
              <a:rPr lang="ja-JP" altLang="en-US"/>
              <a:t>地域名産品の活用</a:t>
            </a:r>
            <a:endParaRPr kumimoji="1" lang="ja-JP" altLang="en-US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DCEFF68-881E-96DD-0D23-947C3FC1C2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A4C245B-20C8-C1BD-2E5E-7B38E95475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3452062-FA30-E11C-933D-831DC506E3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83105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7C1412A-E831-CE22-380B-85C450C9B3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/>
              <a:t>エコスタイルの実践</a:t>
            </a:r>
            <a:endParaRPr kumimoji="1" lang="ja-JP" altLang="en-US" dirty="0"/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8DF00323-C70D-5324-52B9-A7B02F2A1B2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kumimoji="1" lang="ja-JP" baseline="0"/>
              <a:t>資源の再利用</a:t>
            </a:r>
            <a:endParaRPr lang="ja-JP"/>
          </a:p>
          <a:p>
            <a:pPr lvl="1"/>
            <a:r>
              <a:rPr kumimoji="1" lang="ja-JP" baseline="0"/>
              <a:t>リサイクル用品の活用</a:t>
            </a:r>
            <a:endParaRPr lang="ja-JP"/>
          </a:p>
          <a:p>
            <a:pPr lvl="1"/>
            <a:r>
              <a:rPr kumimoji="1" lang="ja-JP" baseline="0"/>
              <a:t>エコ製品の活用</a:t>
            </a:r>
            <a:endParaRPr lang="ja-JP"/>
          </a:p>
          <a:p>
            <a:pPr lvl="0"/>
            <a:r>
              <a:rPr kumimoji="1" lang="ja-JP" baseline="0"/>
              <a:t>食品ロスの削減</a:t>
            </a:r>
            <a:endParaRPr lang="ja-JP"/>
          </a:p>
          <a:p>
            <a:pPr lvl="1"/>
            <a:r>
              <a:rPr kumimoji="1" lang="ja-JP" baseline="0"/>
              <a:t>食品の破棄を減らす</a:t>
            </a:r>
            <a:endParaRPr lang="ja-JP"/>
          </a:p>
          <a:p>
            <a:pPr lvl="1"/>
            <a:r>
              <a:rPr kumimoji="1" lang="ja-JP" baseline="0"/>
              <a:t>期限の近い食品の購入</a:t>
            </a:r>
            <a:endParaRPr lang="ja-JP"/>
          </a:p>
          <a:p>
            <a:pPr lvl="0"/>
            <a:r>
              <a:rPr kumimoji="1" lang="ja-JP" baseline="0"/>
              <a:t>プラスチックの削減</a:t>
            </a:r>
            <a:endParaRPr lang="ja-JP"/>
          </a:p>
          <a:p>
            <a:pPr lvl="1"/>
            <a:r>
              <a:rPr kumimoji="1" lang="ja-JP" baseline="0"/>
              <a:t>レジ袋の削減</a:t>
            </a:r>
            <a:endParaRPr lang="ja-JP"/>
          </a:p>
          <a:p>
            <a:pPr lvl="1"/>
            <a:r>
              <a:rPr kumimoji="1" lang="ja-JP" baseline="0"/>
              <a:t>プラスチック製品の削減</a:t>
            </a:r>
            <a:endParaRPr lang="ja-JP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24791F3-6AE9-8082-F9D7-93B19FF982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E391DB92-05A2-BB11-544E-679A2F2C13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CB978BD-A64C-DE2D-6B0B-8B1DCDC007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4</a:t>
            </a:fld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4338465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5983"/>
    </mc:Choice>
    <mc:Fallback xmlns="">
      <p:transition spd="slow" advTm="25983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8F79D3-6DCE-308E-5F6B-BE92C77CDF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個人ができる活動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0CB9498-6BD0-C1EE-C3A8-B718E69A854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5800" y="2286000"/>
            <a:ext cx="10396883" cy="3082834"/>
          </a:xfrm>
        </p:spPr>
        <p:txBody>
          <a:bodyPr numCol="2">
            <a:normAutofit/>
          </a:bodyPr>
          <a:lstStyle/>
          <a:p>
            <a:r>
              <a:rPr kumimoji="1" lang="ja-JP" altLang="en-US"/>
              <a:t>町おこしイベントへの参加</a:t>
            </a:r>
          </a:p>
          <a:p>
            <a:r>
              <a:rPr kumimoji="1" lang="ja-JP" altLang="en-US"/>
              <a:t>地域ボランティアへの参加</a:t>
            </a:r>
            <a:endParaRPr kumimoji="1" lang="en-US" altLang="ja-JP" dirty="0"/>
          </a:p>
          <a:p>
            <a:r>
              <a:rPr kumimoji="1" lang="ja-JP" altLang="en-US"/>
              <a:t>地域コミュニティへの参加</a:t>
            </a:r>
          </a:p>
          <a:p>
            <a:r>
              <a:rPr lang="ja-JP" altLang="en-US"/>
              <a:t>清掃活動</a:t>
            </a:r>
            <a:endParaRPr kumimoji="1" lang="en-US" altLang="ja-JP" dirty="0"/>
          </a:p>
          <a:p>
            <a:r>
              <a:rPr kumimoji="1" lang="ja-JP" altLang="en-US"/>
              <a:t>リサイクルへの協力</a:t>
            </a:r>
            <a:endParaRPr kumimoji="1" lang="ja-JP" altLang="en-US" dirty="0"/>
          </a:p>
          <a:p>
            <a:r>
              <a:rPr lang="ja-JP" altLang="en-US"/>
              <a:t>ゴミの分別</a:t>
            </a:r>
            <a:endParaRPr lang="en-US" altLang="ja-JP" dirty="0"/>
          </a:p>
          <a:p>
            <a:r>
              <a:rPr kumimoji="1" lang="ja-JP" altLang="en-US"/>
              <a:t>空き缶回収活動</a:t>
            </a:r>
            <a:endParaRPr kumimoji="1"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65B5195-29B2-8D30-1EC5-C54E8428FA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2025/6/10  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BDDE0B4-A50F-D57E-D415-7C2827BA5C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/>
              <a:t>エーアール・プラス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6398E69-F10F-2320-9F0E-9299B4C9A6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20419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626"/>
    </mc:Choice>
    <mc:Fallback xmlns="">
      <p:transition spd="slow" advTm="15626"/>
    </mc:Fallback>
  </mc:AlternateContent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3.6|5.8"/>
</p:tagLst>
</file>

<file path=ppt/theme/theme1.xml><?xml version="1.0" encoding="utf-8"?>
<a:theme xmlns:a="http://schemas.openxmlformats.org/drawingml/2006/main" name="ファセット">
  <a:themeElements>
    <a:clrScheme name="ファセット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ファセット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282</TotalTime>
  <Words>221</Words>
  <Application>Microsoft Macintosh PowerPoint</Application>
  <PresentationFormat>ワイド画面</PresentationFormat>
  <Paragraphs>62</Paragraphs>
  <Slides>5</Slides>
  <Notes>3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Hiragino Maru Gothic ProN W4</vt:lpstr>
      <vt:lpstr>游ゴシック</vt:lpstr>
      <vt:lpstr>Arial</vt:lpstr>
      <vt:lpstr>Trebuchet MS</vt:lpstr>
      <vt:lpstr>Wingdings 3</vt:lpstr>
      <vt:lpstr>ファセット</vt:lpstr>
      <vt:lpstr>地域貢献の取り組み</vt:lpstr>
      <vt:lpstr>企業が取り組むメリット（１）</vt:lpstr>
      <vt:lpstr>地域貢献活動の事例</vt:lpstr>
      <vt:lpstr>エコスタイルの実践</vt:lpstr>
      <vt:lpstr>個人ができる活動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技術花子</dc:creator>
  <cp:lastModifiedBy>技術花子</cp:lastModifiedBy>
  <cp:revision>10</cp:revision>
  <dcterms:created xsi:type="dcterms:W3CDTF">2025-03-05T06:59:24Z</dcterms:created>
  <dcterms:modified xsi:type="dcterms:W3CDTF">2025-04-25T10:18:34Z</dcterms:modified>
</cp:coreProperties>
</file>

<file path=docProps/thumbnail.jpeg>
</file>