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47" r:id="rId1"/>
  </p:sldMasterIdLst>
  <p:notesMasterIdLst>
    <p:notesMasterId r:id="rId7"/>
  </p:notesMasterIdLst>
  <p:sldIdLst>
    <p:sldId id="256" r:id="rId2"/>
    <p:sldId id="257" r:id="rId3"/>
    <p:sldId id="278" r:id="rId4"/>
    <p:sldId id="279" r:id="rId5"/>
    <p:sldId id="28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85"/>
    <p:restoredTop sz="94742"/>
  </p:normalViewPr>
  <p:slideViewPr>
    <p:cSldViewPr snapToGrid="0">
      <p:cViewPr varScale="1">
        <p:scale>
          <a:sx n="90" d="100"/>
          <a:sy n="90" d="100"/>
        </p:scale>
        <p:origin x="54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EECA6-760C-2E43-B80B-0A41DD257D1C}" type="datetimeFigureOut">
              <a:rPr kumimoji="1" lang="ja-JP" altLang="en-US" smtClean="0"/>
              <a:t>2025/4/25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757997-8937-A643-BC73-D500F7A08D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045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6EDE57-5427-9DAE-A2B6-E5BC71C8F69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6F744F4-A66B-882A-10B4-33262B183F6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5A016BA5-4BD4-F46A-4577-4AA0B6DF189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32984947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FEB11D-A615-62F8-1461-89D41154AB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9E991A7E-3A6A-1121-AE65-6EAB49DF7A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6ED98709-A35F-23E2-E713-4FB96561C0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9BC1D62-F6E7-15B1-3B78-35DF99AE37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9184BC8-50FD-129B-6FCD-0B79AC98E26C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B909CF4-551D-5920-C751-F256E0877D2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CB6FADF8-195B-3279-8FF0-08C1E946B8CE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1593337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5636A0-C0E7-3E95-6D69-13F8C36F8E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1A5925F8-387B-7334-2608-13B29FAB12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7B859A5C-8366-994E-A49A-6A42145543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36E88C3-219F-C18B-454B-BEE16D03894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9019BD2-CA3F-7A7B-BE05-4A037E9377C0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5C60990-0CC9-974D-6B51-798C59F8E79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D5001DA8-7FB1-C52F-6C6A-DA1F21246B7D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1934888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882896"/>
            <a:ext cx="4050792" cy="1197864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30508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93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092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582193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101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9039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3811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0429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8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067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667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645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28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5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575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203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064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645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343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  <p:sldLayoutId id="2147483950" r:id="rId3"/>
    <p:sldLayoutId id="2147483951" r:id="rId4"/>
    <p:sldLayoutId id="2147483952" r:id="rId5"/>
    <p:sldLayoutId id="2147483953" r:id="rId6"/>
    <p:sldLayoutId id="2147483954" r:id="rId7"/>
    <p:sldLayoutId id="2147483955" r:id="rId8"/>
    <p:sldLayoutId id="2147483956" r:id="rId9"/>
    <p:sldLayoutId id="2147483957" r:id="rId10"/>
    <p:sldLayoutId id="2147483958" r:id="rId11"/>
    <p:sldLayoutId id="2147483959" r:id="rId12"/>
    <p:sldLayoutId id="2147483960" r:id="rId13"/>
    <p:sldLayoutId id="2147483961" r:id="rId14"/>
    <p:sldLayoutId id="2147483962" r:id="rId15"/>
    <p:sldLayoutId id="2147483963" r:id="rId16"/>
    <p:sldLayoutId id="2147483964" r:id="rId17"/>
    <p:sldLayoutId id="2147483965" r:id="rId1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29919E-F708-BF6B-8EFF-5F596C966B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>
                <a:solidFill>
                  <a:srgbClr val="C000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地域貢献の取り組み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C9E7974-62AC-08F0-EF47-58945A6233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できることから始めよう</a:t>
            </a:r>
          </a:p>
        </p:txBody>
      </p:sp>
    </p:spTree>
    <p:extLst>
      <p:ext uri="{BB962C8B-B14F-4D97-AF65-F5344CB8AC3E}">
        <p14:creationId xmlns:p14="http://schemas.microsoft.com/office/powerpoint/2010/main" val="1475246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0714B1-0ED4-924D-D5CD-903777865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地域貢献活動の事例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D3581D-1B3B-6C2F-1E5A-47C00C348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90"/>
            <a:ext cx="8596668" cy="3197224"/>
          </a:xfrm>
        </p:spPr>
        <p:txBody>
          <a:bodyPr>
            <a:normAutofit lnSpcReduction="10000"/>
          </a:bodyPr>
          <a:lstStyle/>
          <a:p>
            <a:pPr>
              <a:buFont typeface="+mj-ea"/>
              <a:buAutoNum type="circleNumDbPlain"/>
            </a:pPr>
            <a:r>
              <a:rPr lang="ja-JP" altLang="en-US"/>
              <a:t>フードロスの取り組み</a:t>
            </a:r>
            <a:endParaRPr lang="en-US" altLang="ja-JP" dirty="0"/>
          </a:p>
          <a:p>
            <a:pPr>
              <a:buFont typeface="+mj-ea"/>
              <a:buAutoNum type="circleNumDbPlain"/>
            </a:pPr>
            <a:r>
              <a:rPr kumimoji="1" lang="ja-JP" altLang="en-US"/>
              <a:t>マッチングギフトによる支援</a:t>
            </a:r>
            <a:endParaRPr kumimoji="1" lang="en-US" altLang="ja-JP" dirty="0"/>
          </a:p>
          <a:p>
            <a:pPr>
              <a:buFont typeface="+mj-ea"/>
              <a:buAutoNum type="circleNumDbPlain"/>
            </a:pPr>
            <a:r>
              <a:rPr lang="ja-JP" altLang="en-US"/>
              <a:t>地域イベントの開催</a:t>
            </a:r>
            <a:endParaRPr lang="en-US" altLang="ja-JP" dirty="0"/>
          </a:p>
          <a:p>
            <a:pPr>
              <a:buFont typeface="+mj-ea"/>
              <a:buAutoNum type="circleNumDbPlain"/>
            </a:pPr>
            <a:r>
              <a:rPr kumimoji="1" lang="ja-JP" altLang="en-US"/>
              <a:t>グリーンキャンペーン</a:t>
            </a:r>
            <a:endParaRPr kumimoji="1" lang="en-US" altLang="ja-JP" dirty="0"/>
          </a:p>
          <a:p>
            <a:pPr>
              <a:buFont typeface="+mj-ea"/>
              <a:buAutoNum type="circleNumDbPlain"/>
            </a:pPr>
            <a:r>
              <a:rPr lang="ja-JP" altLang="en-US"/>
              <a:t>子ども食堂の支援</a:t>
            </a:r>
            <a:endParaRPr lang="en-US" altLang="ja-JP" dirty="0"/>
          </a:p>
          <a:p>
            <a:pPr>
              <a:buFont typeface="+mj-ea"/>
              <a:buAutoNum type="circleNumDbPlain"/>
            </a:pPr>
            <a:r>
              <a:rPr kumimoji="1" lang="ja-JP" altLang="en-US"/>
              <a:t>高齢者の支援</a:t>
            </a:r>
            <a:endParaRPr kumimoji="1" lang="en-US" altLang="ja-JP" dirty="0"/>
          </a:p>
          <a:p>
            <a:pPr>
              <a:buFont typeface="+mj-ea"/>
              <a:buAutoNum type="circleNumDbPlain"/>
            </a:pPr>
            <a:r>
              <a:rPr lang="ja-JP" altLang="en-US"/>
              <a:t>地域名産品の活用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8310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1412A-E831-CE22-380B-85C450C9B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エコスタイルの実践</a:t>
            </a:r>
            <a:endParaRPr kumimoji="1" lang="ja-JP" altLang="en-US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F00323-C70D-5324-52B9-A7B02F2A1B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kumimoji="1" lang="ja-JP" baseline="0"/>
              <a:t>資源の再利用</a:t>
            </a:r>
            <a:endParaRPr lang="ja-JP"/>
          </a:p>
          <a:p>
            <a:pPr lvl="1"/>
            <a:r>
              <a:rPr kumimoji="1" lang="ja-JP" baseline="0"/>
              <a:t>リサイクル用品の活用</a:t>
            </a:r>
            <a:endParaRPr lang="ja-JP"/>
          </a:p>
          <a:p>
            <a:pPr lvl="1"/>
            <a:r>
              <a:rPr kumimoji="1" lang="ja-JP" baseline="0"/>
              <a:t>エコ製品の活用</a:t>
            </a:r>
            <a:endParaRPr lang="ja-JP"/>
          </a:p>
          <a:p>
            <a:pPr lvl="0"/>
            <a:r>
              <a:rPr kumimoji="1" lang="ja-JP" baseline="0"/>
              <a:t>食品ロスの削減</a:t>
            </a:r>
            <a:endParaRPr lang="ja-JP"/>
          </a:p>
          <a:p>
            <a:pPr lvl="1"/>
            <a:r>
              <a:rPr kumimoji="1" lang="ja-JP" baseline="0"/>
              <a:t>食品の破棄を減らす</a:t>
            </a:r>
            <a:endParaRPr lang="ja-JP"/>
          </a:p>
          <a:p>
            <a:pPr lvl="1"/>
            <a:r>
              <a:rPr kumimoji="1" lang="ja-JP" baseline="0"/>
              <a:t>期限の近い食品の購入</a:t>
            </a:r>
            <a:endParaRPr lang="ja-JP"/>
          </a:p>
          <a:p>
            <a:pPr lvl="0"/>
            <a:r>
              <a:rPr kumimoji="1" lang="ja-JP" baseline="0"/>
              <a:t>プラスチックの削減</a:t>
            </a:r>
            <a:endParaRPr lang="ja-JP"/>
          </a:p>
          <a:p>
            <a:pPr lvl="1"/>
            <a:r>
              <a:rPr kumimoji="1" lang="ja-JP" baseline="0"/>
              <a:t>レジ袋の削減</a:t>
            </a:r>
            <a:endParaRPr lang="ja-JP"/>
          </a:p>
          <a:p>
            <a:pPr lvl="1"/>
            <a:r>
              <a:rPr kumimoji="1" lang="ja-JP" baseline="0"/>
              <a:t>プラスチック製品の削減</a:t>
            </a:r>
            <a:endParaRPr lang="ja-JP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384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983"/>
    </mc:Choice>
    <mc:Fallback xmlns="">
      <p:transition spd="slow" advTm="25983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325958-A7EA-505C-410C-76210766B8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781C50-E4DE-6A35-DF81-8EC6A8CB6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個人ができる活動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B63FF2E-9178-4689-52EA-F4B36EA41F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286000"/>
            <a:ext cx="10396883" cy="2964873"/>
          </a:xfrm>
        </p:spPr>
        <p:txBody>
          <a:bodyPr numCol="2">
            <a:normAutofit/>
          </a:bodyPr>
          <a:lstStyle/>
          <a:p>
            <a:r>
              <a:rPr kumimoji="1" lang="ja-JP" altLang="en-US"/>
              <a:t>町おこしイベントへの参加</a:t>
            </a:r>
          </a:p>
          <a:p>
            <a:r>
              <a:rPr kumimoji="1" lang="ja-JP" altLang="en-US"/>
              <a:t>地域ボランティアへの参加</a:t>
            </a:r>
            <a:endParaRPr kumimoji="1" lang="en-US" altLang="ja-JP" dirty="0"/>
          </a:p>
          <a:p>
            <a:r>
              <a:rPr kumimoji="1" lang="ja-JP" altLang="en-US"/>
              <a:t>地域コミュニティへの参加</a:t>
            </a:r>
          </a:p>
          <a:p>
            <a:r>
              <a:rPr lang="ja-JP" altLang="en-US"/>
              <a:t>清掃活動</a:t>
            </a:r>
            <a:endParaRPr kumimoji="1" lang="en-US" altLang="ja-JP" dirty="0"/>
          </a:p>
          <a:p>
            <a:endParaRPr kumimoji="1" lang="en-US" altLang="ja-JP" dirty="0"/>
          </a:p>
          <a:p>
            <a:endParaRPr lang="en-US" altLang="ja-JP" dirty="0"/>
          </a:p>
          <a:p>
            <a:r>
              <a:rPr kumimoji="1" lang="ja-JP" altLang="en-US"/>
              <a:t>リサイクルへの協力</a:t>
            </a:r>
            <a:endParaRPr lang="en-US" altLang="ja-JP" dirty="0"/>
          </a:p>
          <a:p>
            <a:r>
              <a:rPr lang="ja-JP" altLang="en-US"/>
              <a:t>ゴミの分別</a:t>
            </a:r>
            <a:endParaRPr lang="en-US" altLang="ja-JP" dirty="0"/>
          </a:p>
          <a:p>
            <a:r>
              <a:rPr kumimoji="1" lang="ja-JP" altLang="en-US"/>
              <a:t>空き缶回収活動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86020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26"/>
    </mc:Choice>
    <mc:Fallback xmlns="">
      <p:transition spd="slow" advTm="15626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1ECD55-2193-EE4F-9015-734ECB24A6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FA39662-1D3F-73C8-FCCE-961222541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エコスタイルの実践</a:t>
            </a:r>
            <a:endParaRPr kumimoji="1" lang="ja-JP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8453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983"/>
    </mc:Choice>
    <mc:Fallback xmlns="">
      <p:transition spd="slow" advTm="25983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5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5.8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メイン イベント">
  <a:themeElements>
    <a:clrScheme name="メイン イベント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8FA751"/>
      </a:accent1>
      <a:accent2>
        <a:srgbClr val="629D7D"/>
      </a:accent2>
      <a:accent3>
        <a:srgbClr val="5A7AAB"/>
      </a:accent3>
      <a:accent4>
        <a:srgbClr val="AA618F"/>
      </a:accent4>
      <a:accent5>
        <a:srgbClr val="BA5445"/>
      </a:accent5>
      <a:accent6>
        <a:srgbClr val="C8A547"/>
      </a:accent6>
      <a:hlink>
        <a:srgbClr val="91BF1A"/>
      </a:hlink>
      <a:folHlink>
        <a:srgbClr val="ADBE82"/>
      </a:folHlink>
    </a:clrScheme>
    <a:fontScheme name="メイン イベント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CF823853-53CC-4249-AEDB-2EA9F718B2D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Main Event</Template>
  <TotalTime>339</TotalTime>
  <Words>140</Words>
  <Application>Microsoft Macintosh PowerPoint</Application>
  <PresentationFormat>ワイド画面</PresentationFormat>
  <Paragraphs>43</Paragraphs>
  <Slides>5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Hiragino Maru Gothic ProN W4</vt:lpstr>
      <vt:lpstr>游ゴシック</vt:lpstr>
      <vt:lpstr>Arial</vt:lpstr>
      <vt:lpstr>Impact</vt:lpstr>
      <vt:lpstr>メイン イベント</vt:lpstr>
      <vt:lpstr>地域貢献の取り組み</vt:lpstr>
      <vt:lpstr>地域貢献活動の事例</vt:lpstr>
      <vt:lpstr>エコスタイルの実践</vt:lpstr>
      <vt:lpstr>個人ができる活動</vt:lpstr>
      <vt:lpstr>エコスタイルの実践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技術花子</dc:creator>
  <cp:lastModifiedBy>技術花子</cp:lastModifiedBy>
  <cp:revision>10</cp:revision>
  <dcterms:created xsi:type="dcterms:W3CDTF">2025-03-05T06:59:24Z</dcterms:created>
  <dcterms:modified xsi:type="dcterms:W3CDTF">2025-04-25T10:19:55Z</dcterms:modified>
</cp:coreProperties>
</file>