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21" r:id="rId1"/>
  </p:sldMasterIdLst>
  <p:notesMasterIdLst>
    <p:notesMasterId r:id="rId5"/>
  </p:notesMasterIdLst>
  <p:sldIdLst>
    <p:sldId id="256" r:id="rId2"/>
    <p:sldId id="260" r:id="rId3"/>
    <p:sldId id="270" r:id="rId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89" autoAdjust="0"/>
    <p:restoredTop sz="94050" autoAdjust="0"/>
  </p:normalViewPr>
  <p:slideViewPr>
    <p:cSldViewPr snapToGrid="0">
      <p:cViewPr varScale="1">
        <p:scale>
          <a:sx n="95" d="100"/>
          <a:sy n="95" d="100"/>
        </p:scale>
        <p:origin x="20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20F2A-9FEA-4487-A3DE-BB073FD676BE}" type="datetimeFigureOut">
              <a:rPr kumimoji="1" lang="ja-JP" altLang="en-US" smtClean="0"/>
              <a:t>2025/4/25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E18FC-C2CA-465A-8FA0-42CCDAB6F8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964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BE18FC-C2CA-465A-8FA0-42CCDAB6F89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60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03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51989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9167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47978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30169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4411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58212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07108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7920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6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55792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92487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82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46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5297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1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7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2" r:id="rId1"/>
    <p:sldLayoutId id="2147484823" r:id="rId2"/>
    <p:sldLayoutId id="2147484824" r:id="rId3"/>
    <p:sldLayoutId id="2147484825" r:id="rId4"/>
    <p:sldLayoutId id="2147484826" r:id="rId5"/>
    <p:sldLayoutId id="2147484827" r:id="rId6"/>
    <p:sldLayoutId id="2147484828" r:id="rId7"/>
    <p:sldLayoutId id="2147484829" r:id="rId8"/>
    <p:sldLayoutId id="2147484830" r:id="rId9"/>
    <p:sldLayoutId id="2147484831" r:id="rId10"/>
    <p:sldLayoutId id="2147484832" r:id="rId11"/>
    <p:sldLayoutId id="2147484833" r:id="rId12"/>
    <p:sldLayoutId id="2147484834" r:id="rId13"/>
    <p:sldLayoutId id="2147484835" r:id="rId14"/>
    <p:sldLayoutId id="2147484836" r:id="rId15"/>
    <p:sldLayoutId id="214748483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7DDD0-E885-2595-3051-1960F3412E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自然環境体験</a:t>
            </a:r>
            <a:b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</a:br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プロブラム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930B88E-8CDE-86B9-A4B0-B5299A4A03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chemeClr val="accent2"/>
                </a:solidFill>
              </a:rPr>
              <a:t>子ども教育</a:t>
            </a:r>
            <a:r>
              <a:rPr kumimoji="1" lang="ja-JP" altLang="en-US">
                <a:solidFill>
                  <a:schemeClr val="accent2"/>
                </a:solidFill>
              </a:rPr>
              <a:t>支援</a:t>
            </a:r>
            <a:r>
              <a:rPr kumimoji="1" lang="ja-JP" altLang="en-US" dirty="0">
                <a:solidFill>
                  <a:schemeClr val="accent2"/>
                </a:solidFill>
              </a:rPr>
              <a:t>の一環として</a:t>
            </a:r>
          </a:p>
        </p:txBody>
      </p:sp>
    </p:spTree>
    <p:extLst>
      <p:ext uri="{BB962C8B-B14F-4D97-AF65-F5344CB8AC3E}">
        <p14:creationId xmlns:p14="http://schemas.microsoft.com/office/powerpoint/2010/main" val="275439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74B6C1-FAE6-7217-8143-55F956644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東京近郊</a:t>
            </a:r>
            <a:r>
              <a:rPr kumimoji="1" lang="ja-JP" altLang="en-US"/>
              <a:t>の無料植物園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4903A8-4733-DB98-6371-123A0F744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15166"/>
            <a:ext cx="9720073" cy="4094194"/>
          </a:xfrm>
        </p:spPr>
        <p:txBody>
          <a:bodyPr>
            <a:normAutofit/>
          </a:bodyPr>
          <a:lstStyle/>
          <a:p>
            <a:r>
              <a:rPr kumimoji="1" lang="ja-JP" altLang="en-US"/>
              <a:t>小石川植物園</a:t>
            </a:r>
            <a:endParaRPr kumimoji="1" lang="en-US" altLang="ja-JP" dirty="0"/>
          </a:p>
          <a:p>
            <a:r>
              <a:rPr kumimoji="1" lang="ja-JP" altLang="en-US"/>
              <a:t>六義園</a:t>
            </a:r>
            <a:endParaRPr kumimoji="1" lang="en-US" altLang="ja-JP" dirty="0"/>
          </a:p>
          <a:p>
            <a:r>
              <a:rPr lang="ja-JP" altLang="en-US"/>
              <a:t>神代植物公園</a:t>
            </a:r>
            <a:endParaRPr lang="en-US" altLang="ja-JP" dirty="0"/>
          </a:p>
          <a:p>
            <a:r>
              <a:rPr kumimoji="1" lang="ja-JP" altLang="en-US"/>
              <a:t>木場公園都市緑化植物園</a:t>
            </a:r>
            <a:endParaRPr kumimoji="1" lang="en-US" altLang="ja-JP" dirty="0"/>
          </a:p>
          <a:p>
            <a:r>
              <a:rPr kumimoji="1" lang="ja-JP" altLang="en-US"/>
              <a:t>夢の島熱帯植物園</a:t>
            </a:r>
            <a:endParaRPr kumimoji="1" lang="en-US" altLang="ja-JP" dirty="0"/>
          </a:p>
          <a:p>
            <a:r>
              <a:rPr kumimoji="1" lang="ja-JP" altLang="en-US"/>
              <a:t>大田黒公園</a:t>
            </a:r>
            <a:endParaRPr kumimoji="1" lang="en-US" altLang="ja-JP" dirty="0"/>
          </a:p>
          <a:p>
            <a:r>
              <a:rPr lang="ja-JP" altLang="en-US"/>
              <a:t>肥後細川庭園</a:t>
            </a:r>
            <a:endParaRPr lang="en-US" altLang="ja-JP" dirty="0"/>
          </a:p>
          <a:p>
            <a:r>
              <a:rPr kumimoji="1" lang="ja-JP" altLang="en-US"/>
              <a:t>甘泉園公演</a:t>
            </a:r>
            <a:endParaRPr kumimoji="1" lang="en-US" altLang="ja-JP" dirty="0"/>
          </a:p>
          <a:p>
            <a:r>
              <a:rPr kumimoji="1" lang="ja-JP" altLang="en-US"/>
              <a:t>目白庭園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83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4278BF-946B-DA88-C0C8-8E7219BE3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79D7F0-FA68-CB5C-6934-A13664942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水族館の活用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534389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995</TotalTime>
  <Words>52</Words>
  <Application>Microsoft Macintosh PowerPoint</Application>
  <PresentationFormat>ワイド画面</PresentationFormat>
  <Paragraphs>14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Arial</vt:lpstr>
      <vt:lpstr>Trebuchet MS</vt:lpstr>
      <vt:lpstr>Wingdings 3</vt:lpstr>
      <vt:lpstr>ファセット</vt:lpstr>
      <vt:lpstr>自然環境体験 プロブラム</vt:lpstr>
      <vt:lpstr>東京近郊の無料植物園</vt:lpstr>
      <vt:lpstr>水族館の活用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高松優子</dc:creator>
  <cp:lastModifiedBy>技術花子</cp:lastModifiedBy>
  <cp:revision>22</cp:revision>
  <cp:lastPrinted>2024-10-10T07:15:06Z</cp:lastPrinted>
  <dcterms:created xsi:type="dcterms:W3CDTF">2024-08-26T09:53:37Z</dcterms:created>
  <dcterms:modified xsi:type="dcterms:W3CDTF">2025-04-25T10:22:05Z</dcterms:modified>
</cp:coreProperties>
</file>