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94" r:id="rId1"/>
    <p:sldMasterId id="2147484804" r:id="rId2"/>
  </p:sldMasterIdLst>
  <p:notesMasterIdLst>
    <p:notesMasterId r:id="rId8"/>
  </p:notesMasterIdLst>
  <p:handoutMasterIdLst>
    <p:handoutMasterId r:id="rId9"/>
  </p:handoutMasterIdLst>
  <p:sldIdLst>
    <p:sldId id="256" r:id="rId3"/>
    <p:sldId id="257" r:id="rId4"/>
    <p:sldId id="262" r:id="rId5"/>
    <p:sldId id="285" r:id="rId6"/>
    <p:sldId id="278" r:id="rId7"/>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34" autoAdjust="0"/>
    <p:restoredTop sz="94454" autoAdjust="0"/>
  </p:normalViewPr>
  <p:slideViewPr>
    <p:cSldViewPr snapToGrid="0">
      <p:cViewPr varScale="1">
        <p:scale>
          <a:sx n="90" d="100"/>
          <a:sy n="90" d="100"/>
        </p:scale>
        <p:origin x="688"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6" d="100"/>
        <a:sy n="86" d="100"/>
      </p:scale>
      <p:origin x="0" y="0"/>
    </p:cViewPr>
  </p:sorterViewPr>
  <p:notesViewPr>
    <p:cSldViewPr snapToGrid="0">
      <p:cViewPr>
        <p:scale>
          <a:sx n="50" d="100"/>
          <a:sy n="50" d="100"/>
        </p:scale>
        <p:origin x="2976" y="13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99EDE727-0D17-9310-4045-1B3B38850ECE}"/>
              </a:ext>
            </a:extLst>
          </p:cNvPr>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r>
              <a:rPr kumimoji="1" lang="ja-JP" altLang="en-US"/>
              <a:t>社会貢献の取り組み</a:t>
            </a:r>
          </a:p>
        </p:txBody>
      </p:sp>
      <p:sp>
        <p:nvSpPr>
          <p:cNvPr id="3" name="日付プレースホルダー 2">
            <a:extLst>
              <a:ext uri="{FF2B5EF4-FFF2-40B4-BE49-F238E27FC236}">
                <a16:creationId xmlns:a16="http://schemas.microsoft.com/office/drawing/2014/main" id="{F3AC79F8-6629-0295-9E65-DA33855F0DB9}"/>
              </a:ext>
            </a:extLst>
          </p:cNvPr>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r>
              <a:rPr kumimoji="1" lang="en-US" altLang="ja-JP"/>
              <a:t>2025/1/15</a:t>
            </a:r>
            <a:endParaRPr kumimoji="1" lang="ja-JP" altLang="en-US"/>
          </a:p>
        </p:txBody>
      </p:sp>
      <p:sp>
        <p:nvSpPr>
          <p:cNvPr id="4" name="フッター プレースホルダー 3">
            <a:extLst>
              <a:ext uri="{FF2B5EF4-FFF2-40B4-BE49-F238E27FC236}">
                <a16:creationId xmlns:a16="http://schemas.microsoft.com/office/drawing/2014/main" id="{B088FB4A-1F5A-4767-D2C9-D38F24837043}"/>
              </a:ext>
            </a:extLst>
          </p:cNvPr>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r>
              <a:rPr kumimoji="1" lang="en-US" altLang="ja-JP"/>
              <a:t>©2025 AR</a:t>
            </a:r>
            <a:r>
              <a:rPr kumimoji="1" lang="ja-JP" altLang="en-US"/>
              <a:t>プラス</a:t>
            </a:r>
          </a:p>
        </p:txBody>
      </p:sp>
      <p:sp>
        <p:nvSpPr>
          <p:cNvPr id="5" name="スライド番号プレースホルダー 4">
            <a:extLst>
              <a:ext uri="{FF2B5EF4-FFF2-40B4-BE49-F238E27FC236}">
                <a16:creationId xmlns:a16="http://schemas.microsoft.com/office/drawing/2014/main" id="{18D1E4F8-8287-B11B-F6BF-77ED8D0288A5}"/>
              </a:ext>
            </a:extLst>
          </p:cNvPr>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E9B1E1D8-16A9-46DC-BE38-EF90484592F4}" type="slidenum">
              <a:rPr kumimoji="1" lang="ja-JP" altLang="en-US" smtClean="0"/>
              <a:t>‹#›</a:t>
            </a:fld>
            <a:endParaRPr kumimoji="1" lang="ja-JP" altLang="en-US"/>
          </a:p>
        </p:txBody>
      </p:sp>
    </p:spTree>
    <p:extLst>
      <p:ext uri="{BB962C8B-B14F-4D97-AF65-F5344CB8AC3E}">
        <p14:creationId xmlns:p14="http://schemas.microsoft.com/office/powerpoint/2010/main" val="2433539271"/>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6400" cy="496889"/>
          </a:xfrm>
          <a:prstGeom prst="rect">
            <a:avLst/>
          </a:prstGeom>
        </p:spPr>
        <p:txBody>
          <a:bodyPr vert="horz" lIns="91440" tIns="45720" rIns="91440" bIns="45720" rtlCol="0"/>
          <a:lstStyle>
            <a:lvl1pPr algn="l">
              <a:defRPr sz="1200"/>
            </a:lvl1pPr>
          </a:lstStyle>
          <a:p>
            <a:r>
              <a:rPr kumimoji="1" lang="ja-JP" altLang="en-US"/>
              <a:t>社会貢献の取り組み</a:t>
            </a:r>
          </a:p>
        </p:txBody>
      </p:sp>
      <p:sp>
        <p:nvSpPr>
          <p:cNvPr id="3" name="日付プレースホルダー 2"/>
          <p:cNvSpPr>
            <a:spLocks noGrp="1"/>
          </p:cNvSpPr>
          <p:nvPr>
            <p:ph type="dt" idx="1"/>
          </p:nvPr>
        </p:nvSpPr>
        <p:spPr>
          <a:xfrm>
            <a:off x="3849689" y="1"/>
            <a:ext cx="2946400" cy="496889"/>
          </a:xfrm>
          <a:prstGeom prst="rect">
            <a:avLst/>
          </a:prstGeom>
        </p:spPr>
        <p:txBody>
          <a:bodyPr vert="horz" lIns="91440" tIns="45720" rIns="91440" bIns="45720" rtlCol="0"/>
          <a:lstStyle>
            <a:lvl1pPr algn="r">
              <a:defRPr sz="1200"/>
            </a:lvl1pPr>
          </a:lstStyle>
          <a:p>
            <a:r>
              <a:rPr kumimoji="1" lang="en-US" altLang="ja-JP"/>
              <a:t>2025/1/15</a:t>
            </a:r>
            <a:endParaRPr kumimoji="1" lang="ja-JP" altLang="en-US"/>
          </a:p>
        </p:txBody>
      </p:sp>
      <p:sp>
        <p:nvSpPr>
          <p:cNvPr id="4" name="スライド イメージ プレースホルダー 3"/>
          <p:cNvSpPr>
            <a:spLocks noGrp="1" noRot="1" noChangeAspect="1"/>
          </p:cNvSpPr>
          <p:nvPr>
            <p:ph type="sldImg" idx="2"/>
          </p:nvPr>
        </p:nvSpPr>
        <p:spPr>
          <a:xfrm>
            <a:off x="425450" y="1243013"/>
            <a:ext cx="5946775" cy="334645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451" y="4776789"/>
            <a:ext cx="5438775" cy="3908425"/>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9750"/>
            <a:ext cx="2946400" cy="496889"/>
          </a:xfrm>
          <a:prstGeom prst="rect">
            <a:avLst/>
          </a:prstGeom>
        </p:spPr>
        <p:txBody>
          <a:bodyPr vert="horz" lIns="91440" tIns="45720" rIns="91440" bIns="45720" rtlCol="0" anchor="b"/>
          <a:lstStyle>
            <a:lvl1pPr algn="l">
              <a:defRPr sz="1200"/>
            </a:lvl1pPr>
          </a:lstStyle>
          <a:p>
            <a:r>
              <a:rPr kumimoji="1" lang="en-US" altLang="ja-JP"/>
              <a:t>©2025 AR</a:t>
            </a:r>
            <a:r>
              <a:rPr kumimoji="1" lang="ja-JP" altLang="en-US"/>
              <a:t>プラス</a:t>
            </a:r>
          </a:p>
        </p:txBody>
      </p:sp>
      <p:sp>
        <p:nvSpPr>
          <p:cNvPr id="7" name="スライド番号プレースホルダー 6"/>
          <p:cNvSpPr>
            <a:spLocks noGrp="1"/>
          </p:cNvSpPr>
          <p:nvPr>
            <p:ph type="sldNum" sz="quarter" idx="5"/>
          </p:nvPr>
        </p:nvSpPr>
        <p:spPr>
          <a:xfrm>
            <a:off x="3849689" y="9429750"/>
            <a:ext cx="2946400" cy="496889"/>
          </a:xfrm>
          <a:prstGeom prst="rect">
            <a:avLst/>
          </a:prstGeom>
        </p:spPr>
        <p:txBody>
          <a:bodyPr vert="horz" lIns="91440" tIns="45720" rIns="91440" bIns="45720" rtlCol="0" anchor="b"/>
          <a:lstStyle>
            <a:lvl1pPr algn="r">
              <a:defRPr sz="1200"/>
            </a:lvl1pPr>
          </a:lstStyle>
          <a:p>
            <a:fld id="{2FDF32B7-43C6-4A20-B35F-BBEFFE6D59A8}" type="slidenum">
              <a:rPr kumimoji="1" lang="ja-JP" altLang="en-US" smtClean="0"/>
              <a:t>‹#›</a:t>
            </a:fld>
            <a:endParaRPr kumimoji="1" lang="ja-JP" altLang="en-US"/>
          </a:p>
        </p:txBody>
      </p:sp>
    </p:spTree>
    <p:extLst>
      <p:ext uri="{BB962C8B-B14F-4D97-AF65-F5344CB8AC3E}">
        <p14:creationId xmlns:p14="http://schemas.microsoft.com/office/powerpoint/2010/main" val="759194102"/>
      </p:ext>
    </p:extLst>
  </p:cSld>
  <p:clrMap bg1="lt1" tx1="dk1" bg2="lt2" tx2="dk2" accent1="accent1" accent2="accent2" accent3="accent3" accent4="accent4" accent5="accent5" accent6="accent6" hlink="hlink" folHlink="folHlink"/>
  <p:hf/>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b="0" dirty="0"/>
              <a:t>CONTENTS</a:t>
            </a:r>
          </a:p>
          <a:p>
            <a:endParaRPr kumimoji="1" lang="en-US" altLang="ja-JP" b="0" dirty="0">
              <a:solidFill>
                <a:srgbClr val="C00000"/>
              </a:solidFill>
            </a:endParaRPr>
          </a:p>
          <a:p>
            <a:pPr marL="228600" indent="-228600">
              <a:buFont typeface="+mj-lt"/>
              <a:buAutoNum type="arabicPeriod"/>
            </a:pPr>
            <a:r>
              <a:rPr kumimoji="1" lang="ja-JP" altLang="en-US" sz="1100" b="0" dirty="0"/>
              <a:t>社会貢献とは？</a:t>
            </a:r>
            <a:endParaRPr kumimoji="1" lang="en-US" altLang="ja-JP" sz="1100" b="0" dirty="0"/>
          </a:p>
          <a:p>
            <a:pPr marL="228600" indent="-228600">
              <a:buFont typeface="+mj-lt"/>
              <a:buAutoNum type="arabicPeriod"/>
            </a:pPr>
            <a:r>
              <a:rPr kumimoji="1" lang="ja-JP" altLang="en-US" sz="1100" b="0" dirty="0"/>
              <a:t>日常生活で実施できる活動</a:t>
            </a:r>
            <a:endParaRPr kumimoji="1" lang="en-US" altLang="ja-JP" sz="1100" b="0" dirty="0"/>
          </a:p>
          <a:p>
            <a:pPr marL="228600" indent="-228600">
              <a:buFont typeface="+mj-lt"/>
              <a:buAutoNum type="arabicPeriod"/>
            </a:pPr>
            <a:r>
              <a:rPr kumimoji="1" lang="ja-JP" altLang="en-US" sz="1100" b="0" dirty="0"/>
              <a:t>個人ができる活動</a:t>
            </a:r>
            <a:endParaRPr kumimoji="1" lang="en-US" altLang="ja-JP" sz="1100" b="0" dirty="0"/>
          </a:p>
          <a:p>
            <a:pPr marL="228600" indent="-228600">
              <a:buFont typeface="+mj-lt"/>
              <a:buAutoNum type="arabicPeriod"/>
            </a:pPr>
            <a:r>
              <a:rPr kumimoji="1" lang="ja-JP" altLang="en-US" sz="1100" b="0" dirty="0"/>
              <a:t>ボランティア活動への興味・関心</a:t>
            </a:r>
            <a:endParaRPr kumimoji="1" lang="en-US" altLang="ja-JP" sz="1100" b="0" dirty="0"/>
          </a:p>
          <a:p>
            <a:pPr marL="228600" indent="-228600">
              <a:buFont typeface="+mj-lt"/>
              <a:buAutoNum type="arabicPeriod"/>
            </a:pPr>
            <a:r>
              <a:rPr kumimoji="1" lang="ja-JP" altLang="en-US" sz="1100" b="0" dirty="0"/>
              <a:t>企業ができる活動　</a:t>
            </a:r>
            <a:endParaRPr kumimoji="1" lang="en-US" altLang="ja-JP" sz="1100" b="0" dirty="0"/>
          </a:p>
          <a:p>
            <a:pPr marL="228600" indent="-228600">
              <a:buFont typeface="+mj-lt"/>
              <a:buAutoNum type="arabicPeriod"/>
            </a:pPr>
            <a:r>
              <a:rPr kumimoji="1" lang="ja-JP" altLang="en-US" sz="1100" b="0" dirty="0"/>
              <a:t>社会貢献活動の事例</a:t>
            </a:r>
            <a:endParaRPr kumimoji="1" lang="en-US" altLang="ja-JP" sz="1100" b="0" dirty="0"/>
          </a:p>
          <a:p>
            <a:pPr marL="228600" indent="-228600">
              <a:buFont typeface="+mj-lt"/>
              <a:buAutoNum type="arabicPeriod"/>
            </a:pPr>
            <a:r>
              <a:rPr kumimoji="1" lang="ja-JP" altLang="en-US" sz="1100" b="0" dirty="0"/>
              <a:t>フードロス発生量の主要国比較</a:t>
            </a:r>
            <a:endParaRPr kumimoji="1" lang="en-US" altLang="ja-JP" sz="1100" b="0" dirty="0"/>
          </a:p>
          <a:p>
            <a:endParaRPr kumimoji="1" lang="en-US" altLang="ja-JP" sz="1100" b="0" dirty="0">
              <a:solidFill>
                <a:srgbClr val="C00000"/>
              </a:solidFill>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2FDF32B7-43C6-4A20-B35F-BBEFFE6D59A8}" type="slidenum">
              <a:rPr kumimoji="1" lang="ja-JP" altLang="en-US" smtClean="0"/>
              <a:t>1</a:t>
            </a:fld>
            <a:endParaRPr kumimoji="1" lang="ja-JP" altLang="en-US"/>
          </a:p>
        </p:txBody>
      </p:sp>
      <p:sp>
        <p:nvSpPr>
          <p:cNvPr id="5" name="日付プレースホルダー 4">
            <a:extLst>
              <a:ext uri="{FF2B5EF4-FFF2-40B4-BE49-F238E27FC236}">
                <a16:creationId xmlns:a16="http://schemas.microsoft.com/office/drawing/2014/main" id="{12FB6A24-AE80-1864-DBAE-5E68890BC04D}"/>
              </a:ext>
            </a:extLst>
          </p:cNvPr>
          <p:cNvSpPr>
            <a:spLocks noGrp="1"/>
          </p:cNvSpPr>
          <p:nvPr>
            <p:ph type="dt" idx="1"/>
          </p:nvPr>
        </p:nvSpPr>
        <p:spPr/>
        <p:txBody>
          <a:bodyPr/>
          <a:lstStyle/>
          <a:p>
            <a:r>
              <a:rPr kumimoji="1" lang="en-US" altLang="ja-JP"/>
              <a:t>2025/1/15</a:t>
            </a:r>
            <a:endParaRPr kumimoji="1" lang="ja-JP" altLang="en-US"/>
          </a:p>
        </p:txBody>
      </p:sp>
      <p:sp>
        <p:nvSpPr>
          <p:cNvPr id="6" name="フッター プレースホルダー 5">
            <a:extLst>
              <a:ext uri="{FF2B5EF4-FFF2-40B4-BE49-F238E27FC236}">
                <a16:creationId xmlns:a16="http://schemas.microsoft.com/office/drawing/2014/main" id="{B5D759E9-4DA2-6CEF-1D38-D0842CD8DEFE}"/>
              </a:ext>
            </a:extLst>
          </p:cNvPr>
          <p:cNvSpPr>
            <a:spLocks noGrp="1"/>
          </p:cNvSpPr>
          <p:nvPr>
            <p:ph type="ftr" sz="quarter" idx="4"/>
          </p:nvPr>
        </p:nvSpPr>
        <p:spPr/>
        <p:txBody>
          <a:bodyPr/>
          <a:lstStyle/>
          <a:p>
            <a:r>
              <a:rPr kumimoji="1" lang="en-US" altLang="ja-JP"/>
              <a:t>©2025 AR</a:t>
            </a:r>
            <a:r>
              <a:rPr kumimoji="1" lang="ja-JP" altLang="en-US"/>
              <a:t>プラス</a:t>
            </a:r>
          </a:p>
        </p:txBody>
      </p:sp>
      <p:sp>
        <p:nvSpPr>
          <p:cNvPr id="7" name="ヘッダー プレースホルダー 6">
            <a:extLst>
              <a:ext uri="{FF2B5EF4-FFF2-40B4-BE49-F238E27FC236}">
                <a16:creationId xmlns:a16="http://schemas.microsoft.com/office/drawing/2014/main" id="{59905B4C-0401-757E-9454-F28B30FDBE0B}"/>
              </a:ext>
            </a:extLst>
          </p:cNvPr>
          <p:cNvSpPr>
            <a:spLocks noGrp="1"/>
          </p:cNvSpPr>
          <p:nvPr>
            <p:ph type="hdr" sz="quarter"/>
          </p:nvPr>
        </p:nvSpPr>
        <p:spPr/>
        <p:txBody>
          <a:bodyPr/>
          <a:lstStyle/>
          <a:p>
            <a:r>
              <a:rPr kumimoji="1" lang="ja-JP" altLang="en-US"/>
              <a:t>社会貢献の取り組み</a:t>
            </a:r>
          </a:p>
        </p:txBody>
      </p:sp>
    </p:spTree>
    <p:extLst>
      <p:ext uri="{BB962C8B-B14F-4D97-AF65-F5344CB8AC3E}">
        <p14:creationId xmlns:p14="http://schemas.microsoft.com/office/powerpoint/2010/main" val="37087709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参考</a:t>
            </a:r>
            <a:endParaRPr lang="en-US" altLang="ja-JP" dirty="0"/>
          </a:p>
          <a:p>
            <a:endParaRPr kumimoji="1" lang="en-US" altLang="ja-JP" dirty="0"/>
          </a:p>
          <a:p>
            <a:r>
              <a:rPr lang="ja-JP" altLang="en-US" dirty="0"/>
              <a:t>経営者の社会貢献への関心</a:t>
            </a:r>
            <a:endParaRPr lang="en-US" altLang="ja-JP" dirty="0"/>
          </a:p>
          <a:p>
            <a:endParaRPr kumimoji="1" lang="en-US" altLang="ja-JP" dirty="0"/>
          </a:p>
          <a:p>
            <a:r>
              <a:rPr lang="ja-JP" altLang="en-US" dirty="0"/>
              <a:t>関心があるが取り組んでいない</a:t>
            </a:r>
            <a:r>
              <a:rPr lang="en-US" altLang="ja-JP" dirty="0"/>
              <a:t>	40</a:t>
            </a:r>
            <a:r>
              <a:rPr lang="ja-JP" altLang="en-US" dirty="0"/>
              <a:t>％</a:t>
            </a:r>
            <a:endParaRPr lang="en-US" altLang="ja-JP" dirty="0"/>
          </a:p>
          <a:p>
            <a:r>
              <a:rPr kumimoji="1" lang="ja-JP" altLang="en-US" dirty="0"/>
              <a:t>関心があり取り組んでいる</a:t>
            </a:r>
            <a:r>
              <a:rPr kumimoji="1" lang="en-US" altLang="ja-JP" dirty="0"/>
              <a:t>	30</a:t>
            </a:r>
            <a:r>
              <a:rPr kumimoji="1" lang="ja-JP" altLang="en-US" dirty="0"/>
              <a:t>％</a:t>
            </a:r>
            <a:endParaRPr kumimoji="1" lang="en-US" altLang="ja-JP" dirty="0"/>
          </a:p>
          <a:p>
            <a:r>
              <a:rPr lang="ja-JP" altLang="en-US" dirty="0"/>
              <a:t>関心がない</a:t>
            </a:r>
            <a:r>
              <a:rPr lang="en-US" altLang="ja-JP" dirty="0"/>
              <a:t>			30</a:t>
            </a:r>
            <a:r>
              <a:rPr lang="ja-JP" altLang="en-US" dirty="0"/>
              <a:t>％</a:t>
            </a:r>
            <a:endParaRPr kumimoji="1" lang="ja-JP" altLang="en-US" dirty="0"/>
          </a:p>
        </p:txBody>
      </p:sp>
      <p:sp>
        <p:nvSpPr>
          <p:cNvPr id="4" name="スライド番号プレースホルダー 3"/>
          <p:cNvSpPr>
            <a:spLocks noGrp="1"/>
          </p:cNvSpPr>
          <p:nvPr>
            <p:ph type="sldNum" sz="quarter" idx="5"/>
          </p:nvPr>
        </p:nvSpPr>
        <p:spPr/>
        <p:txBody>
          <a:bodyPr/>
          <a:lstStyle/>
          <a:p>
            <a:fld id="{2FDF32B7-43C6-4A20-B35F-BBEFFE6D59A8}" type="slidenum">
              <a:rPr kumimoji="1" lang="ja-JP" altLang="en-US" smtClean="0"/>
              <a:t>2</a:t>
            </a:fld>
            <a:endParaRPr kumimoji="1" lang="ja-JP" altLang="en-US"/>
          </a:p>
        </p:txBody>
      </p:sp>
      <p:sp>
        <p:nvSpPr>
          <p:cNvPr id="5" name="日付プレースホルダー 4">
            <a:extLst>
              <a:ext uri="{FF2B5EF4-FFF2-40B4-BE49-F238E27FC236}">
                <a16:creationId xmlns:a16="http://schemas.microsoft.com/office/drawing/2014/main" id="{E2A8BB9F-A8D6-C9D1-E2C9-59FBF2D27881}"/>
              </a:ext>
            </a:extLst>
          </p:cNvPr>
          <p:cNvSpPr>
            <a:spLocks noGrp="1"/>
          </p:cNvSpPr>
          <p:nvPr>
            <p:ph type="dt" idx="1"/>
          </p:nvPr>
        </p:nvSpPr>
        <p:spPr/>
        <p:txBody>
          <a:bodyPr/>
          <a:lstStyle/>
          <a:p>
            <a:r>
              <a:rPr kumimoji="1" lang="en-US" altLang="ja-JP"/>
              <a:t>2025/1/15</a:t>
            </a:r>
            <a:endParaRPr kumimoji="1" lang="ja-JP" altLang="en-US"/>
          </a:p>
        </p:txBody>
      </p:sp>
      <p:sp>
        <p:nvSpPr>
          <p:cNvPr id="6" name="フッター プレースホルダー 5">
            <a:extLst>
              <a:ext uri="{FF2B5EF4-FFF2-40B4-BE49-F238E27FC236}">
                <a16:creationId xmlns:a16="http://schemas.microsoft.com/office/drawing/2014/main" id="{43980BA5-53AC-B9D0-3E74-326763FFB59B}"/>
              </a:ext>
            </a:extLst>
          </p:cNvPr>
          <p:cNvSpPr>
            <a:spLocks noGrp="1"/>
          </p:cNvSpPr>
          <p:nvPr>
            <p:ph type="ftr" sz="quarter" idx="4"/>
          </p:nvPr>
        </p:nvSpPr>
        <p:spPr/>
        <p:txBody>
          <a:bodyPr/>
          <a:lstStyle/>
          <a:p>
            <a:r>
              <a:rPr kumimoji="1" lang="en-US" altLang="ja-JP"/>
              <a:t>©2025 AR</a:t>
            </a:r>
            <a:r>
              <a:rPr kumimoji="1" lang="ja-JP" altLang="en-US"/>
              <a:t>プラス</a:t>
            </a:r>
          </a:p>
        </p:txBody>
      </p:sp>
      <p:sp>
        <p:nvSpPr>
          <p:cNvPr id="7" name="ヘッダー プレースホルダー 6">
            <a:extLst>
              <a:ext uri="{FF2B5EF4-FFF2-40B4-BE49-F238E27FC236}">
                <a16:creationId xmlns:a16="http://schemas.microsoft.com/office/drawing/2014/main" id="{2EA550F3-5279-8B9F-DF19-35CA9754AF21}"/>
              </a:ext>
            </a:extLst>
          </p:cNvPr>
          <p:cNvSpPr>
            <a:spLocks noGrp="1"/>
          </p:cNvSpPr>
          <p:nvPr>
            <p:ph type="hdr" sz="quarter"/>
          </p:nvPr>
        </p:nvSpPr>
        <p:spPr/>
        <p:txBody>
          <a:bodyPr/>
          <a:lstStyle/>
          <a:p>
            <a:r>
              <a:rPr kumimoji="1" lang="ja-JP" altLang="en-US"/>
              <a:t>社会貢献の取り組み</a:t>
            </a:r>
          </a:p>
        </p:txBody>
      </p:sp>
    </p:spTree>
    <p:extLst>
      <p:ext uri="{BB962C8B-B14F-4D97-AF65-F5344CB8AC3E}">
        <p14:creationId xmlns:p14="http://schemas.microsoft.com/office/powerpoint/2010/main" val="1771927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フェアトレードとは</a:t>
            </a:r>
            <a:endParaRPr kumimoji="1" lang="en-US" altLang="ja-JP" dirty="0"/>
          </a:p>
          <a:p>
            <a:endParaRPr kumimoji="1" lang="en-US" altLang="ja-JP" dirty="0"/>
          </a:p>
          <a:p>
            <a:r>
              <a:rPr lang="ja-JP" altLang="en-US" dirty="0"/>
              <a:t>発展途上国の生産地で人々や環境に配慮した方法で作られた原料や製品を適正な価格で継続的に購入することによって、立場の弱い開発途上国の生産者、労働者の生活支援と自立を目指す仕組み</a:t>
            </a:r>
            <a:endParaRPr kumimoji="1" lang="ja-JP" altLang="en-US" dirty="0"/>
          </a:p>
        </p:txBody>
      </p:sp>
      <p:sp>
        <p:nvSpPr>
          <p:cNvPr id="4" name="スライド番号プレースホルダー 3"/>
          <p:cNvSpPr>
            <a:spLocks noGrp="1"/>
          </p:cNvSpPr>
          <p:nvPr>
            <p:ph type="sldNum" sz="quarter" idx="5"/>
          </p:nvPr>
        </p:nvSpPr>
        <p:spPr/>
        <p:txBody>
          <a:bodyPr/>
          <a:lstStyle/>
          <a:p>
            <a:fld id="{2FDF32B7-43C6-4A20-B35F-BBEFFE6D59A8}" type="slidenum">
              <a:rPr kumimoji="1" lang="ja-JP" altLang="en-US" smtClean="0"/>
              <a:t>3</a:t>
            </a:fld>
            <a:endParaRPr kumimoji="1" lang="ja-JP" altLang="en-US"/>
          </a:p>
        </p:txBody>
      </p:sp>
      <p:sp>
        <p:nvSpPr>
          <p:cNvPr id="5" name="日付プレースホルダー 4">
            <a:extLst>
              <a:ext uri="{FF2B5EF4-FFF2-40B4-BE49-F238E27FC236}">
                <a16:creationId xmlns:a16="http://schemas.microsoft.com/office/drawing/2014/main" id="{85FF62B6-EAA3-61DD-A890-FEA061F9BDB8}"/>
              </a:ext>
            </a:extLst>
          </p:cNvPr>
          <p:cNvSpPr>
            <a:spLocks noGrp="1"/>
          </p:cNvSpPr>
          <p:nvPr>
            <p:ph type="dt" idx="1"/>
          </p:nvPr>
        </p:nvSpPr>
        <p:spPr/>
        <p:txBody>
          <a:bodyPr/>
          <a:lstStyle/>
          <a:p>
            <a:r>
              <a:rPr kumimoji="1" lang="en-US" altLang="ja-JP"/>
              <a:t>2025/1/15</a:t>
            </a:r>
            <a:endParaRPr kumimoji="1" lang="ja-JP" altLang="en-US"/>
          </a:p>
        </p:txBody>
      </p:sp>
      <p:sp>
        <p:nvSpPr>
          <p:cNvPr id="6" name="フッター プレースホルダー 5">
            <a:extLst>
              <a:ext uri="{FF2B5EF4-FFF2-40B4-BE49-F238E27FC236}">
                <a16:creationId xmlns:a16="http://schemas.microsoft.com/office/drawing/2014/main" id="{E195B787-6D4C-A0EB-F2AD-7FA8B69D4D4F}"/>
              </a:ext>
            </a:extLst>
          </p:cNvPr>
          <p:cNvSpPr>
            <a:spLocks noGrp="1"/>
          </p:cNvSpPr>
          <p:nvPr>
            <p:ph type="ftr" sz="quarter" idx="4"/>
          </p:nvPr>
        </p:nvSpPr>
        <p:spPr/>
        <p:txBody>
          <a:bodyPr/>
          <a:lstStyle/>
          <a:p>
            <a:r>
              <a:rPr kumimoji="1" lang="en-US" altLang="ja-JP"/>
              <a:t>©2025 AR</a:t>
            </a:r>
            <a:r>
              <a:rPr kumimoji="1" lang="ja-JP" altLang="en-US"/>
              <a:t>プラス</a:t>
            </a:r>
          </a:p>
        </p:txBody>
      </p:sp>
      <p:sp>
        <p:nvSpPr>
          <p:cNvPr id="7" name="ヘッダー プレースホルダー 6">
            <a:extLst>
              <a:ext uri="{FF2B5EF4-FFF2-40B4-BE49-F238E27FC236}">
                <a16:creationId xmlns:a16="http://schemas.microsoft.com/office/drawing/2014/main" id="{F9689609-EA30-AB62-389A-90819214A8A0}"/>
              </a:ext>
            </a:extLst>
          </p:cNvPr>
          <p:cNvSpPr>
            <a:spLocks noGrp="1"/>
          </p:cNvSpPr>
          <p:nvPr>
            <p:ph type="hdr" sz="quarter"/>
          </p:nvPr>
        </p:nvSpPr>
        <p:spPr/>
        <p:txBody>
          <a:bodyPr/>
          <a:lstStyle/>
          <a:p>
            <a:r>
              <a:rPr kumimoji="1" lang="ja-JP" altLang="en-US"/>
              <a:t>社会貢献の取り組み</a:t>
            </a:r>
          </a:p>
        </p:txBody>
      </p:sp>
    </p:spTree>
    <p:extLst>
      <p:ext uri="{BB962C8B-B14F-4D97-AF65-F5344CB8AC3E}">
        <p14:creationId xmlns:p14="http://schemas.microsoft.com/office/powerpoint/2010/main" val="12322292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2FDF32B7-43C6-4A20-B35F-BBEFFE6D59A8}" type="slidenum">
              <a:rPr kumimoji="1" lang="ja-JP" altLang="en-US" smtClean="0"/>
              <a:t>5</a:t>
            </a:fld>
            <a:endParaRPr kumimoji="1" lang="ja-JP" altLang="en-US"/>
          </a:p>
        </p:txBody>
      </p:sp>
      <p:sp>
        <p:nvSpPr>
          <p:cNvPr id="5" name="日付プレースホルダー 4">
            <a:extLst>
              <a:ext uri="{FF2B5EF4-FFF2-40B4-BE49-F238E27FC236}">
                <a16:creationId xmlns:a16="http://schemas.microsoft.com/office/drawing/2014/main" id="{B86EDE57-5427-9DAE-A2B6-E5BC71C8F69F}"/>
              </a:ext>
            </a:extLst>
          </p:cNvPr>
          <p:cNvSpPr>
            <a:spLocks noGrp="1"/>
          </p:cNvSpPr>
          <p:nvPr>
            <p:ph type="dt" idx="1"/>
          </p:nvPr>
        </p:nvSpPr>
        <p:spPr/>
        <p:txBody>
          <a:bodyPr/>
          <a:lstStyle/>
          <a:p>
            <a:r>
              <a:rPr kumimoji="1" lang="en-US" altLang="ja-JP"/>
              <a:t>2025/1/15</a:t>
            </a:r>
            <a:endParaRPr kumimoji="1" lang="ja-JP" altLang="en-US"/>
          </a:p>
        </p:txBody>
      </p:sp>
      <p:sp>
        <p:nvSpPr>
          <p:cNvPr id="6" name="フッター プレースホルダー 5">
            <a:extLst>
              <a:ext uri="{FF2B5EF4-FFF2-40B4-BE49-F238E27FC236}">
                <a16:creationId xmlns:a16="http://schemas.microsoft.com/office/drawing/2014/main" id="{66F744F4-A66B-882A-10B4-33262B183F64}"/>
              </a:ext>
            </a:extLst>
          </p:cNvPr>
          <p:cNvSpPr>
            <a:spLocks noGrp="1"/>
          </p:cNvSpPr>
          <p:nvPr>
            <p:ph type="ftr" sz="quarter" idx="4"/>
          </p:nvPr>
        </p:nvSpPr>
        <p:spPr/>
        <p:txBody>
          <a:bodyPr/>
          <a:lstStyle/>
          <a:p>
            <a:r>
              <a:rPr kumimoji="1" lang="en-US" altLang="ja-JP"/>
              <a:t>©2025 AR</a:t>
            </a:r>
            <a:r>
              <a:rPr kumimoji="1" lang="ja-JP" altLang="en-US"/>
              <a:t>プラス</a:t>
            </a:r>
          </a:p>
        </p:txBody>
      </p:sp>
      <p:sp>
        <p:nvSpPr>
          <p:cNvPr id="7" name="ヘッダー プレースホルダー 6">
            <a:extLst>
              <a:ext uri="{FF2B5EF4-FFF2-40B4-BE49-F238E27FC236}">
                <a16:creationId xmlns:a16="http://schemas.microsoft.com/office/drawing/2014/main" id="{5A016BA5-4BD4-F46A-4577-4AA0B6DF189C}"/>
              </a:ext>
            </a:extLst>
          </p:cNvPr>
          <p:cNvSpPr>
            <a:spLocks noGrp="1"/>
          </p:cNvSpPr>
          <p:nvPr>
            <p:ph type="hdr" sz="quarter"/>
          </p:nvPr>
        </p:nvSpPr>
        <p:spPr/>
        <p:txBody>
          <a:bodyPr/>
          <a:lstStyle/>
          <a:p>
            <a:r>
              <a:rPr kumimoji="1" lang="ja-JP" altLang="en-US"/>
              <a:t>社会貢献の取り組み</a:t>
            </a:r>
          </a:p>
        </p:txBody>
      </p:sp>
    </p:spTree>
    <p:extLst>
      <p:ext uri="{BB962C8B-B14F-4D97-AF65-F5344CB8AC3E}">
        <p14:creationId xmlns:p14="http://schemas.microsoft.com/office/powerpoint/2010/main" val="3298494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1068459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2052328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22580517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ja-JP" altLang="en-US"/>
              <a:t>マスター タイトルの書式設定</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2">
                    <a:lumMod val="50000"/>
                  </a:schemeClr>
                </a:solidFill>
              </a:defRPr>
            </a:lvl1pPr>
          </a:lstStyle>
          <a:p>
            <a:r>
              <a:rPr kumimoji="1" lang="en-US" altLang="ja-JP"/>
              <a:t>2025/1/15</a:t>
            </a:r>
            <a:endParaRPr kumimoji="1" lang="ja-JP" altLang="en-US"/>
          </a:p>
        </p:txBody>
      </p:sp>
      <p:sp>
        <p:nvSpPr>
          <p:cNvPr id="5" name="Footer Placeholder 4"/>
          <p:cNvSpPr>
            <a:spLocks noGrp="1"/>
          </p:cNvSpPr>
          <p:nvPr>
            <p:ph type="ftr" sz="quarter" idx="11"/>
          </p:nvPr>
        </p:nvSpPr>
        <p:spPr>
          <a:xfrm rot="21420000">
            <a:off x="-9144" y="4882896"/>
            <a:ext cx="4050792" cy="1197864"/>
          </a:xfrm>
        </p:spPr>
        <p:txBody>
          <a:bodyPr vert="horz" lIns="91440" tIns="45720" rIns="91440" bIns="45720" rtlCol="0" anchor="ctr"/>
          <a:lstStyle>
            <a:lvl1pPr algn="r">
              <a:defRPr lang="en-US" sz="5400" dirty="0"/>
            </a:lvl1p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5637C3F-96C5-41D3-AD63-8009C5D61F28}" type="slidenum">
              <a:rPr kumimoji="1" lang="ja-JP" altLang="en-US" smtClean="0"/>
              <a:t>‹#›</a:t>
            </a:fld>
            <a:endParaRPr kumimoji="1" lang="ja-JP" altLang="en-US"/>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7072666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334902352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39483642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ja-JP" altLang="en-US"/>
              <a:t>マスター タイトルの書式設定</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kumimoji="1" lang="en-US" altLang="ja-JP"/>
              <a:t>©2025 AR</a:t>
            </a:r>
            <a:r>
              <a:rPr kumimoji="1" lang="ja-JP" altLang="en-US"/>
              <a:t>プラス</a:t>
            </a:r>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61301668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2" name="Content Placeholder 3"/>
          <p:cNvSpPr>
            <a:spLocks noGrp="1"/>
          </p:cNvSpPr>
          <p:nvPr>
            <p:ph sz="quarter" idx="13"/>
          </p:nvPr>
        </p:nvSpPr>
        <p:spPr>
          <a:xfrm>
            <a:off x="685802" y="2861733"/>
            <a:ext cx="5088712" cy="2512852"/>
          </a:xfrm>
        </p:spPr>
        <p:txBody>
          <a:bodyPr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3" name="Content Placeholder 5"/>
          <p:cNvSpPr>
            <a:spLocks noGrp="1"/>
          </p:cNvSpPr>
          <p:nvPr>
            <p:ph sz="quarter" idx="14"/>
          </p:nvPr>
        </p:nvSpPr>
        <p:spPr>
          <a:xfrm>
            <a:off x="5993969" y="2861733"/>
            <a:ext cx="5088713" cy="2512852"/>
          </a:xfrm>
        </p:spPr>
        <p:txBody>
          <a:bodyPr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r>
              <a:rPr kumimoji="1" lang="en-US" altLang="ja-JP"/>
              <a:t>2025/1/15</a:t>
            </a:r>
            <a:endParaRPr kumimoji="1" lang="ja-JP" altLang="en-US"/>
          </a:p>
        </p:txBody>
      </p:sp>
      <p:sp>
        <p:nvSpPr>
          <p:cNvPr id="8" name="Footer Placeholder 7"/>
          <p:cNvSpPr>
            <a:spLocks noGrp="1"/>
          </p:cNvSpPr>
          <p:nvPr>
            <p:ph type="ftr" sz="quarter" idx="11"/>
          </p:nvPr>
        </p:nvSpPr>
        <p:spPr/>
        <p:txBody>
          <a:bodyPr/>
          <a:lstStyle/>
          <a:p>
            <a:r>
              <a:rPr kumimoji="1" lang="en-US" altLang="ja-JP"/>
              <a:t>©2025 AR</a:t>
            </a:r>
            <a:r>
              <a:rPr kumimoji="1" lang="ja-JP" altLang="en-US"/>
              <a:t>プラス</a:t>
            </a:r>
          </a:p>
        </p:txBody>
      </p:sp>
      <p:sp>
        <p:nvSpPr>
          <p:cNvPr id="9" name="Slide Number Placeholder 8"/>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1415400571"/>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r>
              <a:rPr kumimoji="1" lang="en-US" altLang="ja-JP"/>
              <a:t>2025/1/15</a:t>
            </a:r>
            <a:endParaRPr kumimoji="1" lang="ja-JP" altLang="en-US"/>
          </a:p>
        </p:txBody>
      </p:sp>
      <p:sp>
        <p:nvSpPr>
          <p:cNvPr id="4" name="Footer Placeholder 3"/>
          <p:cNvSpPr>
            <a:spLocks noGrp="1"/>
          </p:cNvSpPr>
          <p:nvPr>
            <p:ph type="ftr" sz="quarter" idx="11"/>
          </p:nvPr>
        </p:nvSpPr>
        <p:spPr/>
        <p:txBody>
          <a:bodyPr/>
          <a:lstStyle/>
          <a:p>
            <a:r>
              <a:rPr kumimoji="1" lang="en-US" altLang="ja-JP"/>
              <a:t>©2025 AR</a:t>
            </a:r>
            <a:r>
              <a:rPr kumimoji="1" lang="ja-JP" altLang="en-US"/>
              <a:t>プラス</a:t>
            </a:r>
          </a:p>
        </p:txBody>
      </p:sp>
      <p:sp>
        <p:nvSpPr>
          <p:cNvPr id="5" name="Slide Number Placeholder 4"/>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10739792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a:t>2025/1/15</a:t>
            </a:r>
            <a:endParaRPr kumimoji="1" lang="ja-JP" altLang="en-US"/>
          </a:p>
        </p:txBody>
      </p:sp>
      <p:sp>
        <p:nvSpPr>
          <p:cNvPr id="3" name="Footer Placeholder 2"/>
          <p:cNvSpPr>
            <a:spLocks noGrp="1"/>
          </p:cNvSpPr>
          <p:nvPr>
            <p:ph type="ftr" sz="quarter" idx="11"/>
          </p:nvPr>
        </p:nvSpPr>
        <p:spPr/>
        <p:txBody>
          <a:bodyPr/>
          <a:lstStyle/>
          <a:p>
            <a:r>
              <a:rPr kumimoji="1" lang="en-US" altLang="ja-JP"/>
              <a:t>©2025 AR</a:t>
            </a:r>
            <a:r>
              <a:rPr kumimoji="1" lang="ja-JP" altLang="en-US"/>
              <a:t>プラス</a:t>
            </a:r>
          </a:p>
        </p:txBody>
      </p:sp>
      <p:sp>
        <p:nvSpPr>
          <p:cNvPr id="4" name="Slide Number Placeholder 3"/>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9362220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ja-JP" altLang="en-US"/>
              <a:t>マスター タイトルの書式設定</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kumimoji="1" lang="en-US" altLang="ja-JP"/>
              <a:t>©2025 AR</a:t>
            </a:r>
            <a:r>
              <a:rPr kumimoji="1" lang="ja-JP" altLang="en-US"/>
              <a:t>プラス</a:t>
            </a:r>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86721793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9982716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lang="en-US"/>
              <a:t>©2025 AR</a:t>
            </a:r>
            <a:r>
              <a:rPr lang="ja-JP" altLang="en-US"/>
              <a:t>プラス</a:t>
            </a:r>
            <a:endParaRPr lang="en-US" dirty="0"/>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25848716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パノラマ写真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kumimoji="1" lang="en-US" altLang="ja-JP"/>
              <a:t>©2025 AR</a:t>
            </a:r>
            <a:r>
              <a:rPr kumimoji="1" lang="ja-JP" altLang="en-US"/>
              <a:t>プラス</a:t>
            </a:r>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601641643"/>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kumimoji="1" lang="en-US" altLang="ja-JP"/>
              <a:t>©2025 AR</a:t>
            </a:r>
            <a:r>
              <a:rPr kumimoji="1" lang="ja-JP" altLang="en-US"/>
              <a:t>プラス</a:t>
            </a:r>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709130346"/>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ja-JP" altLang="en-US"/>
              <a:t>マスター タイトルの書式設定</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kumimoji="1" lang="en-US" altLang="ja-JP"/>
              <a:t>©2025 AR</a:t>
            </a:r>
            <a:r>
              <a:rPr kumimoji="1" lang="ja-JP" altLang="en-US"/>
              <a:t>プラス</a:t>
            </a:r>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138486543"/>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ja-JP" altLang="en-US"/>
              <a:t>マスター タイトルの書式設定</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kumimoji="1" lang="en-US" altLang="ja-JP"/>
              <a:t>©2025 AR</a:t>
            </a:r>
            <a:r>
              <a:rPr kumimoji="1" lang="ja-JP" altLang="en-US"/>
              <a:t>プラス</a:t>
            </a:r>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1822588851"/>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段">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ja-JP" altLang="en-US"/>
              <a:t>マスター タイトルの書式設定</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3" name="Date Placeholder 2"/>
          <p:cNvSpPr>
            <a:spLocks noGrp="1"/>
          </p:cNvSpPr>
          <p:nvPr>
            <p:ph type="dt" sz="half" idx="10"/>
          </p:nvPr>
        </p:nvSpPr>
        <p:spPr/>
        <p:txBody>
          <a:bodyPr/>
          <a:lstStyle/>
          <a:p>
            <a:r>
              <a:rPr kumimoji="1" lang="en-US" altLang="ja-JP"/>
              <a:t>2025/1/15</a:t>
            </a:r>
            <a:endParaRPr kumimoji="1" lang="ja-JP" altLang="en-US"/>
          </a:p>
        </p:txBody>
      </p:sp>
      <p:sp>
        <p:nvSpPr>
          <p:cNvPr id="4" name="Footer Placeholder 3"/>
          <p:cNvSpPr>
            <a:spLocks noGrp="1"/>
          </p:cNvSpPr>
          <p:nvPr>
            <p:ph type="ftr" sz="quarter" idx="11"/>
          </p:nvPr>
        </p:nvSpPr>
        <p:spPr/>
        <p:txBody>
          <a:bodyPr/>
          <a:lstStyle/>
          <a:p>
            <a:r>
              <a:rPr kumimoji="1" lang="en-US" altLang="ja-JP"/>
              <a:t>©2025 AR</a:t>
            </a:r>
            <a:r>
              <a:rPr kumimoji="1" lang="ja-JP" altLang="en-US"/>
              <a:t>プラス</a:t>
            </a:r>
          </a:p>
        </p:txBody>
      </p:sp>
      <p:sp>
        <p:nvSpPr>
          <p:cNvPr id="5" name="Slide Number Placeholder 4"/>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2784342037"/>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つの画像列">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ja-JP" altLang="en-US"/>
              <a:t>マスター タイトルの書式設定</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アイコンをクリックして図を追加</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3" name="Date Placeholder 2"/>
          <p:cNvSpPr>
            <a:spLocks noGrp="1"/>
          </p:cNvSpPr>
          <p:nvPr>
            <p:ph type="dt" sz="half" idx="10"/>
          </p:nvPr>
        </p:nvSpPr>
        <p:spPr/>
        <p:txBody>
          <a:bodyPr/>
          <a:lstStyle/>
          <a:p>
            <a:r>
              <a:rPr kumimoji="1" lang="en-US" altLang="ja-JP"/>
              <a:t>2025/1/15</a:t>
            </a:r>
            <a:endParaRPr kumimoji="1" lang="ja-JP" altLang="en-US"/>
          </a:p>
        </p:txBody>
      </p:sp>
      <p:sp>
        <p:nvSpPr>
          <p:cNvPr id="4" name="Footer Placeholder 3"/>
          <p:cNvSpPr>
            <a:spLocks noGrp="1"/>
          </p:cNvSpPr>
          <p:nvPr>
            <p:ph type="ftr" sz="quarter" idx="11"/>
          </p:nvPr>
        </p:nvSpPr>
        <p:spPr/>
        <p:txBody>
          <a:bodyPr/>
          <a:lstStyle/>
          <a:p>
            <a:r>
              <a:rPr kumimoji="1" lang="en-US" altLang="ja-JP"/>
              <a:t>©2025 AR</a:t>
            </a:r>
            <a:r>
              <a:rPr kumimoji="1" lang="ja-JP" altLang="en-US"/>
              <a:t>プラス</a:t>
            </a:r>
          </a:p>
        </p:txBody>
      </p:sp>
      <p:sp>
        <p:nvSpPr>
          <p:cNvPr id="5" name="Slide Number Placeholder 4"/>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4222539581"/>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ja-JP" altLang="en-US"/>
              <a:t>マスター タイトルの書式設定</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1029484986"/>
      </p:ext>
    </p:extLst>
  </p:cSld>
  <p:clrMapOvr>
    <a:masterClrMapping/>
  </p:clrMapOvr>
  <p:hf sldNum="0"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ja-JP" altLang="en-US"/>
              <a:t>マスター タイトルの書式設定</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3335127033"/>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206259007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r>
              <a:rPr kumimoji="1" lang="en-US" altLang="ja-JP"/>
              <a:t>2025/1/15</a:t>
            </a:r>
            <a:endParaRPr kumimoji="1" lang="ja-JP" altLang="en-US"/>
          </a:p>
        </p:txBody>
      </p:sp>
      <p:sp>
        <p:nvSpPr>
          <p:cNvPr id="5" name="Footer Placeholder 4"/>
          <p:cNvSpPr>
            <a:spLocks noGrp="1"/>
          </p:cNvSpPr>
          <p:nvPr>
            <p:ph type="ftr" sz="quarter" idx="11"/>
          </p:nvPr>
        </p:nvSpPr>
        <p:spPr/>
        <p:txBody>
          <a:bodyPr/>
          <a:lstStyle/>
          <a:p>
            <a:r>
              <a:rPr kumimoji="1" lang="en-US" altLang="ja-JP"/>
              <a:t>©2025 AR</a:t>
            </a:r>
            <a:r>
              <a:rPr kumimoji="1" lang="ja-JP" altLang="en-US"/>
              <a:t>プラス</a:t>
            </a:r>
          </a:p>
        </p:txBody>
      </p:sp>
      <p:sp>
        <p:nvSpPr>
          <p:cNvPr id="6" name="Slide Number Placeholder 5"/>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1449363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kumimoji="1" lang="en-US" altLang="ja-JP"/>
              <a:t>©2025 AR</a:t>
            </a:r>
            <a:r>
              <a:rPr kumimoji="1" lang="ja-JP" altLang="en-US"/>
              <a:t>プラス</a:t>
            </a:r>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815049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比較">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45127" y="2507550"/>
            <a:ext cx="5156200"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0" y="2507550"/>
            <a:ext cx="5181601" cy="3680525"/>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r>
              <a:rPr kumimoji="1" lang="en-US" altLang="ja-JP"/>
              <a:t>2025/1/15</a:t>
            </a:r>
            <a:endParaRPr kumimoji="1" lang="ja-JP" altLang="en-US"/>
          </a:p>
        </p:txBody>
      </p:sp>
      <p:sp>
        <p:nvSpPr>
          <p:cNvPr id="8" name="Footer Placeholder 7"/>
          <p:cNvSpPr>
            <a:spLocks noGrp="1"/>
          </p:cNvSpPr>
          <p:nvPr>
            <p:ph type="ftr" sz="quarter" idx="11"/>
          </p:nvPr>
        </p:nvSpPr>
        <p:spPr/>
        <p:txBody>
          <a:bodyPr/>
          <a:lstStyle/>
          <a:p>
            <a:r>
              <a:rPr kumimoji="1" lang="en-US" altLang="ja-JP"/>
              <a:t>©2025 AR</a:t>
            </a:r>
            <a:r>
              <a:rPr kumimoji="1" lang="ja-JP" altLang="en-US"/>
              <a:t>プラス</a:t>
            </a:r>
          </a:p>
        </p:txBody>
      </p:sp>
      <p:sp>
        <p:nvSpPr>
          <p:cNvPr id="9" name="Slide Number Placeholder 8"/>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
        <p:nvSpPr>
          <p:cNvPr id="10" name="Title 9"/>
          <p:cNvSpPr>
            <a:spLocks noGrp="1"/>
          </p:cNvSpPr>
          <p:nvPr>
            <p:ph type="title"/>
          </p:nvPr>
        </p:nvSpPr>
        <p:spPr/>
        <p:txBody>
          <a:bodyPr/>
          <a:lstStyle/>
          <a:p>
            <a:r>
              <a:rPr lang="ja-JP" altLang="en-US"/>
              <a:t>マスター タイトルの書式設定</a:t>
            </a:r>
            <a:endParaRPr lang="en-US" dirty="0"/>
          </a:p>
        </p:txBody>
      </p:sp>
    </p:spTree>
    <p:extLst>
      <p:ext uri="{BB962C8B-B14F-4D97-AF65-F5344CB8AC3E}">
        <p14:creationId xmlns:p14="http://schemas.microsoft.com/office/powerpoint/2010/main" val="323323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kumimoji="1" lang="en-US" altLang="ja-JP"/>
              <a:t>2025/1/15</a:t>
            </a:r>
            <a:endParaRPr kumimoji="1" lang="ja-JP" altLang="en-US"/>
          </a:p>
        </p:txBody>
      </p:sp>
      <p:sp>
        <p:nvSpPr>
          <p:cNvPr id="4" name="Footer Placeholder 3"/>
          <p:cNvSpPr>
            <a:spLocks noGrp="1"/>
          </p:cNvSpPr>
          <p:nvPr>
            <p:ph type="ftr" sz="quarter" idx="11"/>
          </p:nvPr>
        </p:nvSpPr>
        <p:spPr/>
        <p:txBody>
          <a:bodyPr/>
          <a:lstStyle/>
          <a:p>
            <a:r>
              <a:rPr kumimoji="1" lang="en-US" altLang="ja-JP"/>
              <a:t>©2025 AR</a:t>
            </a:r>
            <a:r>
              <a:rPr kumimoji="1" lang="ja-JP" altLang="en-US"/>
              <a:t>プラス</a:t>
            </a:r>
          </a:p>
        </p:txBody>
      </p:sp>
      <p:sp>
        <p:nvSpPr>
          <p:cNvPr id="5" name="Slide Number Placeholder 4"/>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
        <p:nvSpPr>
          <p:cNvPr id="6" name="Title 5"/>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3160331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kumimoji="1" lang="en-US" altLang="ja-JP"/>
              <a:t>2025/1/15</a:t>
            </a:r>
            <a:endParaRPr kumimoji="1" lang="ja-JP" altLang="en-US"/>
          </a:p>
        </p:txBody>
      </p:sp>
      <p:sp>
        <p:nvSpPr>
          <p:cNvPr id="3" name="Footer Placeholder 2"/>
          <p:cNvSpPr>
            <a:spLocks noGrp="1"/>
          </p:cNvSpPr>
          <p:nvPr>
            <p:ph type="ftr" sz="quarter" idx="11"/>
          </p:nvPr>
        </p:nvSpPr>
        <p:spPr/>
        <p:txBody>
          <a:bodyPr/>
          <a:lstStyle/>
          <a:p>
            <a:r>
              <a:rPr kumimoji="1" lang="en-US" altLang="ja-JP"/>
              <a:t>©2025 AR</a:t>
            </a:r>
            <a:r>
              <a:rPr kumimoji="1" lang="ja-JP" altLang="en-US"/>
              <a:t>プラス</a:t>
            </a:r>
          </a:p>
        </p:txBody>
      </p:sp>
      <p:sp>
        <p:nvSpPr>
          <p:cNvPr id="4" name="Slide Number Placeholder 3"/>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3597000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ja-JP" altLang="en-US"/>
              <a:t>マスター タイトルの書式設定</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kumimoji="1" lang="en-US" altLang="ja-JP"/>
              <a:t>©2025 AR</a:t>
            </a:r>
            <a:r>
              <a:rPr kumimoji="1" lang="ja-JP" altLang="en-US"/>
              <a:t>プラス</a:t>
            </a:r>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3761590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ja-JP" altLang="en-US"/>
              <a:t>マスター タイトルの書式設定</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r>
              <a:rPr kumimoji="1" lang="en-US" altLang="ja-JP"/>
              <a:t>2025/1/15</a:t>
            </a:r>
            <a:endParaRPr kumimoji="1" lang="ja-JP" altLang="en-US"/>
          </a:p>
        </p:txBody>
      </p:sp>
      <p:sp>
        <p:nvSpPr>
          <p:cNvPr id="6" name="Footer Placeholder 5"/>
          <p:cNvSpPr>
            <a:spLocks noGrp="1"/>
          </p:cNvSpPr>
          <p:nvPr>
            <p:ph type="ftr" sz="quarter" idx="11"/>
          </p:nvPr>
        </p:nvSpPr>
        <p:spPr/>
        <p:txBody>
          <a:bodyPr/>
          <a:lstStyle/>
          <a:p>
            <a:r>
              <a:rPr lang="en-US"/>
              <a:t>©2025 AR</a:t>
            </a:r>
            <a:r>
              <a:rPr lang="ja-JP" altLang="en-US"/>
              <a:t>プラス</a:t>
            </a:r>
            <a:endParaRPr lang="en-US" dirty="0"/>
          </a:p>
        </p:txBody>
      </p:sp>
      <p:sp>
        <p:nvSpPr>
          <p:cNvPr id="7" name="Slide Number Placeholder 6"/>
          <p:cNvSpPr>
            <a:spLocks noGrp="1"/>
          </p:cNvSpPr>
          <p:nvPr>
            <p:ph type="sldNum" sz="quarter" idx="12"/>
          </p:nvPr>
        </p:nvSpPr>
        <p:spPr/>
        <p:txBody>
          <a:body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8509546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image" Target="../media/image3.jp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theme" Target="../theme/theme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r>
              <a:rPr kumimoji="1" lang="en-US" altLang="ja-JP"/>
              <a:t>2025/1/15</a:t>
            </a:r>
            <a:endParaRPr kumimoji="1" lang="ja-JP"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r>
              <a:rPr kumimoji="1" lang="en-US" altLang="ja-JP"/>
              <a:t>©2025 AR</a:t>
            </a:r>
            <a:r>
              <a:rPr kumimoji="1" lang="ja-JP" altLang="en-US"/>
              <a:t>プラス</a:t>
            </a:r>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3866405679"/>
      </p:ext>
    </p:extLst>
  </p:cSld>
  <p:clrMap bg1="lt1" tx1="dk1" bg2="lt2" tx2="dk2" accent1="accent1" accent2="accent2" accent3="accent3" accent4="accent4" accent5="accent5" accent6="accent6" hlink="hlink" folHlink="folHlink"/>
  <p:sldLayoutIdLst>
    <p:sldLayoutId id="2147484095" r:id="rId1"/>
    <p:sldLayoutId id="2147484096" r:id="rId2"/>
    <p:sldLayoutId id="2147484097" r:id="rId3"/>
    <p:sldLayoutId id="2147484098" r:id="rId4"/>
    <p:sldLayoutId id="2147484099" r:id="rId5"/>
    <p:sldLayoutId id="2147484100" r:id="rId6"/>
    <p:sldLayoutId id="2147484101" r:id="rId7"/>
    <p:sldLayoutId id="2147484102" r:id="rId8"/>
    <p:sldLayoutId id="2147484103" r:id="rId9"/>
    <p:sldLayoutId id="2147484104" r:id="rId10"/>
    <p:sldLayoutId id="2147484105" r:id="rId11"/>
  </p:sldLayoutIdLst>
  <p:hf sldNum="0"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kumimoji="1"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2"/>
                </a:gs>
                <a:gs pos="100000">
                  <a:schemeClr val="accent2">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2">
                    <a:lumMod val="50000"/>
                  </a:schemeClr>
                </a:solidFill>
              </a:defRPr>
            </a:lvl1pPr>
          </a:lstStyle>
          <a:p>
            <a:r>
              <a:rPr kumimoji="1" lang="en-US" altLang="ja-JP"/>
              <a:t>2025/1/15</a:t>
            </a:r>
            <a:endParaRPr kumimoji="1" lang="ja-JP" altLang="en-US"/>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2">
                    <a:lumMod val="50000"/>
                  </a:schemeClr>
                </a:solidFill>
              </a:defRPr>
            </a:lvl1pPr>
          </a:lstStyle>
          <a:p>
            <a:r>
              <a:rPr kumimoji="1" lang="en-US" altLang="ja-JP"/>
              <a:t>©2025 AR</a:t>
            </a:r>
            <a:r>
              <a:rPr kumimoji="1" lang="ja-JP" altLang="en-US"/>
              <a:t>プラス</a:t>
            </a:r>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2">
                    <a:lumMod val="50000"/>
                  </a:schemeClr>
                </a:solidFill>
              </a:defRPr>
            </a:lvl1pPr>
          </a:lstStyle>
          <a:p>
            <a:fld id="{65637C3F-96C5-41D3-AD63-8009C5D61F28}" type="slidenum">
              <a:rPr kumimoji="1" lang="ja-JP" altLang="en-US" smtClean="0"/>
              <a:t>‹#›</a:t>
            </a:fld>
            <a:endParaRPr kumimoji="1" lang="ja-JP" altLang="en-US"/>
          </a:p>
        </p:txBody>
      </p:sp>
    </p:spTree>
    <p:extLst>
      <p:ext uri="{BB962C8B-B14F-4D97-AF65-F5344CB8AC3E}">
        <p14:creationId xmlns:p14="http://schemas.microsoft.com/office/powerpoint/2010/main" val="2929701390"/>
      </p:ext>
    </p:extLst>
  </p:cSld>
  <p:clrMap bg1="lt1" tx1="dk1" bg2="lt2" tx2="dk2" accent1="accent1" accent2="accent2" accent3="accent3" accent4="accent4" accent5="accent5" accent6="accent6" hlink="hlink" folHlink="folHlink"/>
  <p:sldLayoutIdLst>
    <p:sldLayoutId id="2147484805" r:id="rId1"/>
    <p:sldLayoutId id="2147484806" r:id="rId2"/>
    <p:sldLayoutId id="2147484807" r:id="rId3"/>
    <p:sldLayoutId id="2147484808" r:id="rId4"/>
    <p:sldLayoutId id="2147484809" r:id="rId5"/>
    <p:sldLayoutId id="2147484810" r:id="rId6"/>
    <p:sldLayoutId id="2147484811" r:id="rId7"/>
    <p:sldLayoutId id="2147484812" r:id="rId8"/>
    <p:sldLayoutId id="2147484813" r:id="rId9"/>
    <p:sldLayoutId id="2147484814" r:id="rId10"/>
    <p:sldLayoutId id="2147484815" r:id="rId11"/>
    <p:sldLayoutId id="2147484816" r:id="rId12"/>
    <p:sldLayoutId id="2147484817" r:id="rId13"/>
    <p:sldLayoutId id="2147484818" r:id="rId14"/>
    <p:sldLayoutId id="2147484819" r:id="rId15"/>
    <p:sldLayoutId id="2147484820" r:id="rId16"/>
    <p:sldLayoutId id="2147484821" r:id="rId17"/>
    <p:sldLayoutId id="2147484822" r:id="rId18"/>
  </p:sldLayoutIdLst>
  <p:hf sldNum="0" hdr="0" ftr="0" dt="0"/>
  <p:txStyles>
    <p:titleStyle>
      <a:lvl1pPr algn="l" defTabSz="914400" rtl="0" eaLnBrk="1" latinLnBrk="0" hangingPunct="1">
        <a:lnSpc>
          <a:spcPct val="90000"/>
        </a:lnSpc>
        <a:spcBef>
          <a:spcPct val="0"/>
        </a:spcBef>
        <a:buNone/>
        <a:defRPr kumimoji="1"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kumimoji="1"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kumimoji="1"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9.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D9BD71-CAAA-3EA1-41B2-A762B33F504C}"/>
              </a:ext>
            </a:extLst>
          </p:cNvPr>
          <p:cNvSpPr>
            <a:spLocks noGrp="1"/>
          </p:cNvSpPr>
          <p:nvPr>
            <p:ph type="ctrTitle"/>
          </p:nvPr>
        </p:nvSpPr>
        <p:spPr/>
        <p:txBody>
          <a:bodyPr/>
          <a:lstStyle/>
          <a:p>
            <a:r>
              <a:rPr kumimoji="1" lang="ja-JP" altLang="en-US">
                <a:solidFill>
                  <a:schemeClr val="tx2">
                    <a:lumMod val="75000"/>
                    <a:lumOff val="25000"/>
                  </a:schemeClr>
                </a:solidFill>
              </a:rPr>
              <a:t>地域貢献</a:t>
            </a:r>
            <a:r>
              <a:rPr kumimoji="1" lang="ja-JP" altLang="en-US" dirty="0">
                <a:solidFill>
                  <a:schemeClr val="tx2">
                    <a:lumMod val="75000"/>
                    <a:lumOff val="25000"/>
                  </a:schemeClr>
                </a:solidFill>
              </a:rPr>
              <a:t>の</a:t>
            </a:r>
            <a:br>
              <a:rPr kumimoji="1" lang="en-US" altLang="ja-JP" dirty="0">
                <a:solidFill>
                  <a:schemeClr val="tx2">
                    <a:lumMod val="75000"/>
                    <a:lumOff val="25000"/>
                  </a:schemeClr>
                </a:solidFill>
              </a:rPr>
            </a:br>
            <a:r>
              <a:rPr kumimoji="1" lang="ja-JP" altLang="en-US" dirty="0">
                <a:solidFill>
                  <a:schemeClr val="tx2">
                    <a:lumMod val="75000"/>
                    <a:lumOff val="25000"/>
                  </a:schemeClr>
                </a:solidFill>
              </a:rPr>
              <a:t>取り組み</a:t>
            </a:r>
          </a:p>
        </p:txBody>
      </p:sp>
      <p:sp>
        <p:nvSpPr>
          <p:cNvPr id="3" name="字幕 2">
            <a:extLst>
              <a:ext uri="{FF2B5EF4-FFF2-40B4-BE49-F238E27FC236}">
                <a16:creationId xmlns:a16="http://schemas.microsoft.com/office/drawing/2014/main" id="{D9592A4A-1B52-7AA1-BB38-F7EAA81A5C0D}"/>
              </a:ext>
            </a:extLst>
          </p:cNvPr>
          <p:cNvSpPr>
            <a:spLocks noGrp="1"/>
          </p:cNvSpPr>
          <p:nvPr>
            <p:ph type="subTitle" idx="1"/>
          </p:nvPr>
        </p:nvSpPr>
        <p:spPr/>
        <p:txBody>
          <a:bodyPr/>
          <a:lstStyle/>
          <a:p>
            <a:r>
              <a:rPr lang="ja-JP" altLang="en-US"/>
              <a:t>できることから始めよう</a:t>
            </a:r>
            <a:endParaRPr kumimoji="1" lang="ja-JP" altLang="en-US" dirty="0">
              <a:solidFill>
                <a:schemeClr val="tx2">
                  <a:lumMod val="10000"/>
                  <a:lumOff val="90000"/>
                </a:schemeClr>
              </a:solidFill>
            </a:endParaRPr>
          </a:p>
        </p:txBody>
      </p:sp>
    </p:spTree>
    <p:extLst>
      <p:ext uri="{BB962C8B-B14F-4D97-AF65-F5344CB8AC3E}">
        <p14:creationId xmlns:p14="http://schemas.microsoft.com/office/powerpoint/2010/main" val="313707125"/>
      </p:ext>
    </p:extLst>
  </p:cSld>
  <p:clrMapOvr>
    <a:masterClrMapping/>
  </p:clrMapOvr>
  <mc:AlternateContent xmlns:mc="http://schemas.openxmlformats.org/markup-compatibility/2006" xmlns:p14="http://schemas.microsoft.com/office/powerpoint/2010/main">
    <mc:Choice Requires="p14">
      <p:transition spd="slow" p14:dur="2000" advTm="6169"/>
    </mc:Choice>
    <mc:Fallback xmlns="">
      <p:transition spd="slow" advTm="6169"/>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BB61FC7-B495-F2D6-06A8-A85BF40A6CE3}"/>
              </a:ext>
            </a:extLst>
          </p:cNvPr>
          <p:cNvSpPr>
            <a:spLocks noGrp="1"/>
          </p:cNvSpPr>
          <p:nvPr>
            <p:ph type="title"/>
          </p:nvPr>
        </p:nvSpPr>
        <p:spPr/>
        <p:txBody>
          <a:bodyPr/>
          <a:lstStyle/>
          <a:p>
            <a:r>
              <a:rPr kumimoji="1" lang="ja-JP" altLang="en-US"/>
              <a:t>地域貢献</a:t>
            </a:r>
            <a:r>
              <a:rPr kumimoji="1" lang="ja-JP" altLang="en-US" dirty="0"/>
              <a:t>とは？</a:t>
            </a:r>
          </a:p>
        </p:txBody>
      </p:sp>
      <p:sp>
        <p:nvSpPr>
          <p:cNvPr id="3" name="コンテンツ プレースホルダー 2">
            <a:extLst>
              <a:ext uri="{FF2B5EF4-FFF2-40B4-BE49-F238E27FC236}">
                <a16:creationId xmlns:a16="http://schemas.microsoft.com/office/drawing/2014/main" id="{1E6511BB-1398-34B9-0F2A-C6BD1B225CBB}"/>
              </a:ext>
            </a:extLst>
          </p:cNvPr>
          <p:cNvSpPr>
            <a:spLocks noGrp="1"/>
          </p:cNvSpPr>
          <p:nvPr>
            <p:ph idx="1"/>
          </p:nvPr>
        </p:nvSpPr>
        <p:spPr/>
        <p:txBody>
          <a:bodyPr/>
          <a:lstStyle/>
          <a:p>
            <a:pPr marL="0" indent="0">
              <a:buNone/>
            </a:pPr>
            <a:r>
              <a:rPr lang="ja-JP" altLang="en-US"/>
              <a:t>地域</a:t>
            </a:r>
            <a:r>
              <a:rPr kumimoji="1" lang="ja-JP" altLang="en-US"/>
              <a:t>貢献とは、地域社会がより良い方向に発展するために貢献することで、社会貢献活動のひとつです。</a:t>
            </a:r>
            <a:endParaRPr kumimoji="1" lang="ja-JP" altLang="en-US" dirty="0"/>
          </a:p>
          <a:p>
            <a:pPr marL="0" indent="0">
              <a:buNone/>
            </a:pPr>
            <a:r>
              <a:rPr lang="ja-JP" altLang="en-US"/>
              <a:t>住民一人ひとりが力を合わせて地域を良くしていくことや、企業や団体が地域に利益をもたらす活動を含みます。地域貢献を通じて、自らの生活環境をより良くするだけでなく、地域の人々との交流や友情を育むこともできます。</a:t>
            </a:r>
            <a:endParaRPr lang="en-US" altLang="ja-JP" dirty="0"/>
          </a:p>
          <a:p>
            <a:pPr marL="0" indent="0">
              <a:buNone/>
            </a:pPr>
            <a:r>
              <a:rPr kumimoji="1" lang="ja-JP" altLang="en-US"/>
              <a:t>まず</a:t>
            </a:r>
            <a:r>
              <a:rPr kumimoji="1" lang="ja-JP" altLang="en-US" dirty="0"/>
              <a:t>は、自分</a:t>
            </a:r>
            <a:r>
              <a:rPr kumimoji="1" lang="ja-JP" altLang="en-US"/>
              <a:t>にできるところ</a:t>
            </a:r>
            <a:r>
              <a:rPr kumimoji="1" lang="ja-JP" altLang="en-US" dirty="0"/>
              <a:t>から始めてみましょう。</a:t>
            </a:r>
          </a:p>
        </p:txBody>
      </p:sp>
    </p:spTree>
    <p:extLst>
      <p:ext uri="{BB962C8B-B14F-4D97-AF65-F5344CB8AC3E}">
        <p14:creationId xmlns:p14="http://schemas.microsoft.com/office/powerpoint/2010/main" val="2337119492"/>
      </p:ext>
    </p:extLst>
  </p:cSld>
  <p:clrMapOvr>
    <a:masterClrMapping/>
  </p:clrMapOvr>
  <mc:AlternateContent xmlns:mc="http://schemas.openxmlformats.org/markup-compatibility/2006" xmlns:p14="http://schemas.microsoft.com/office/powerpoint/2010/main">
    <mc:Choice Requires="p14">
      <p:transition p14:dur="0" advTm="24990"/>
    </mc:Choice>
    <mc:Fallback xmlns="">
      <p:transition advTm="2499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8F79D3-6DCE-308E-5F6B-BE92C77CDF63}"/>
              </a:ext>
            </a:extLst>
          </p:cNvPr>
          <p:cNvSpPr>
            <a:spLocks noGrp="1"/>
          </p:cNvSpPr>
          <p:nvPr>
            <p:ph type="title"/>
          </p:nvPr>
        </p:nvSpPr>
        <p:spPr/>
        <p:txBody>
          <a:bodyPr/>
          <a:lstStyle/>
          <a:p>
            <a:r>
              <a:rPr kumimoji="1" lang="ja-JP" altLang="en-US" dirty="0"/>
              <a:t>個人ができる活動</a:t>
            </a:r>
          </a:p>
        </p:txBody>
      </p:sp>
      <p:sp>
        <p:nvSpPr>
          <p:cNvPr id="3" name="コンテンツ プレースホルダー 2">
            <a:extLst>
              <a:ext uri="{FF2B5EF4-FFF2-40B4-BE49-F238E27FC236}">
                <a16:creationId xmlns:a16="http://schemas.microsoft.com/office/drawing/2014/main" id="{60CB9498-6BD0-C1EE-C3A8-B718E69A854F}"/>
              </a:ext>
            </a:extLst>
          </p:cNvPr>
          <p:cNvSpPr>
            <a:spLocks noGrp="1"/>
          </p:cNvSpPr>
          <p:nvPr>
            <p:ph idx="1"/>
          </p:nvPr>
        </p:nvSpPr>
        <p:spPr/>
        <p:txBody>
          <a:bodyPr>
            <a:normAutofit lnSpcReduction="10000"/>
          </a:bodyPr>
          <a:lstStyle/>
          <a:p>
            <a:r>
              <a:rPr lang="ja-JP" altLang="en-US"/>
              <a:t>清掃活動</a:t>
            </a:r>
            <a:endParaRPr kumimoji="1" lang="ja-JP" altLang="en-US" dirty="0"/>
          </a:p>
          <a:p>
            <a:r>
              <a:rPr kumimoji="1" lang="ja-JP" altLang="en-US"/>
              <a:t>町おこしイベントへの参加</a:t>
            </a:r>
            <a:endParaRPr kumimoji="1" lang="ja-JP" altLang="en-US" dirty="0"/>
          </a:p>
          <a:p>
            <a:r>
              <a:rPr kumimoji="1" lang="ja-JP" altLang="en-US"/>
              <a:t>地域ボランティアへの参加</a:t>
            </a:r>
            <a:endParaRPr kumimoji="1" lang="en-US" altLang="ja-JP" dirty="0"/>
          </a:p>
          <a:p>
            <a:r>
              <a:rPr kumimoji="1" lang="ja-JP" altLang="en-US"/>
              <a:t>地域コミュニティへの参加</a:t>
            </a:r>
            <a:endParaRPr kumimoji="1" lang="ja-JP" altLang="en-US" dirty="0"/>
          </a:p>
          <a:p>
            <a:r>
              <a:rPr kumimoji="1" lang="ja-JP" altLang="en-US"/>
              <a:t>リサイクルへの協力</a:t>
            </a:r>
            <a:endParaRPr kumimoji="1" lang="ja-JP" altLang="en-US" dirty="0"/>
          </a:p>
          <a:p>
            <a:r>
              <a:rPr lang="ja-JP" altLang="en-US"/>
              <a:t>ゴミの分別</a:t>
            </a:r>
            <a:endParaRPr lang="en-US" altLang="ja-JP" dirty="0"/>
          </a:p>
          <a:p>
            <a:r>
              <a:rPr kumimoji="1" lang="ja-JP" altLang="en-US"/>
              <a:t>空き缶回収活動</a:t>
            </a:r>
            <a:endParaRPr kumimoji="1" lang="en-US" altLang="ja-JP" dirty="0"/>
          </a:p>
        </p:txBody>
      </p:sp>
    </p:spTree>
    <p:extLst>
      <p:ext uri="{BB962C8B-B14F-4D97-AF65-F5344CB8AC3E}">
        <p14:creationId xmlns:p14="http://schemas.microsoft.com/office/powerpoint/2010/main" val="1492041952"/>
      </p:ext>
    </p:extLst>
  </p:cSld>
  <p:clrMapOvr>
    <a:masterClrMapping/>
  </p:clrMapOvr>
  <mc:AlternateContent xmlns:mc="http://schemas.openxmlformats.org/markup-compatibility/2006" xmlns:p14="http://schemas.microsoft.com/office/powerpoint/2010/main">
    <mc:Choice Requires="p14">
      <p:transition spd="slow" p14:dur="2000" advTm="15626"/>
    </mc:Choice>
    <mc:Fallback xmlns="">
      <p:transition spd="slow" advTm="1562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303083-6E41-C2A9-0824-4AC84ABA60C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E0740B98-EE80-E981-289E-DAF76087B0EC}"/>
              </a:ext>
            </a:extLst>
          </p:cNvPr>
          <p:cNvSpPr>
            <a:spLocks noGrp="1"/>
          </p:cNvSpPr>
          <p:nvPr>
            <p:ph type="title"/>
          </p:nvPr>
        </p:nvSpPr>
        <p:spPr/>
        <p:txBody>
          <a:bodyPr/>
          <a:lstStyle/>
          <a:p>
            <a:r>
              <a:rPr lang="ja-JP" altLang="en-US"/>
              <a:t>個人ができる活動</a:t>
            </a:r>
            <a:endParaRPr kumimoji="1" lang="ja-JP" altLang="en-US"/>
          </a:p>
        </p:txBody>
      </p:sp>
      <p:sp>
        <p:nvSpPr>
          <p:cNvPr id="4" name="コンテンツ プレースホルダー 3">
            <a:extLst>
              <a:ext uri="{FF2B5EF4-FFF2-40B4-BE49-F238E27FC236}">
                <a16:creationId xmlns:a16="http://schemas.microsoft.com/office/drawing/2014/main" id="{08C783D3-0DCA-138A-2EE8-319D5E5D5A0D}"/>
              </a:ext>
            </a:extLst>
          </p:cNvPr>
          <p:cNvSpPr>
            <a:spLocks noGrp="1"/>
          </p:cNvSpPr>
          <p:nvPr>
            <p:ph sz="quarter" idx="13"/>
          </p:nvPr>
        </p:nvSpPr>
        <p:spPr/>
        <p:txBody>
          <a:bodyPr/>
          <a:lstStyle/>
          <a:p>
            <a:endParaRPr lang="ja-JP" altLang="en-US"/>
          </a:p>
        </p:txBody>
      </p:sp>
    </p:spTree>
    <p:extLst>
      <p:ext uri="{BB962C8B-B14F-4D97-AF65-F5344CB8AC3E}">
        <p14:creationId xmlns:p14="http://schemas.microsoft.com/office/powerpoint/2010/main" val="3331437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C1412A-E831-CE22-380B-85C450C9B3D8}"/>
              </a:ext>
            </a:extLst>
          </p:cNvPr>
          <p:cNvSpPr>
            <a:spLocks noGrp="1"/>
          </p:cNvSpPr>
          <p:nvPr>
            <p:ph type="title"/>
          </p:nvPr>
        </p:nvSpPr>
        <p:spPr/>
        <p:txBody>
          <a:bodyPr>
            <a:normAutofit/>
          </a:bodyPr>
          <a:lstStyle/>
          <a:p>
            <a:r>
              <a:rPr kumimoji="1" lang="ja-JP" altLang="en-US"/>
              <a:t>エコスタイルの実践</a:t>
            </a:r>
            <a:endParaRPr kumimoji="1" lang="ja-JP" altLang="en-US" dirty="0"/>
          </a:p>
        </p:txBody>
      </p:sp>
      <p:sp>
        <p:nvSpPr>
          <p:cNvPr id="6" name="コンテンツ プレースホルダー 5">
            <a:extLst>
              <a:ext uri="{FF2B5EF4-FFF2-40B4-BE49-F238E27FC236}">
                <a16:creationId xmlns:a16="http://schemas.microsoft.com/office/drawing/2014/main" id="{8DF00323-C70D-5324-52B9-A7B02F2A1B21}"/>
              </a:ext>
            </a:extLst>
          </p:cNvPr>
          <p:cNvSpPr>
            <a:spLocks noGrp="1"/>
          </p:cNvSpPr>
          <p:nvPr>
            <p:ph idx="1"/>
          </p:nvPr>
        </p:nvSpPr>
        <p:spPr/>
        <p:txBody>
          <a:bodyPr>
            <a:normAutofit fontScale="92500" lnSpcReduction="20000"/>
          </a:bodyPr>
          <a:lstStyle/>
          <a:p>
            <a:pPr lvl="0"/>
            <a:r>
              <a:rPr kumimoji="1" lang="ja-JP" baseline="0"/>
              <a:t>資源の再利用</a:t>
            </a:r>
            <a:endParaRPr lang="ja-JP"/>
          </a:p>
          <a:p>
            <a:pPr lvl="1"/>
            <a:r>
              <a:rPr kumimoji="1" lang="ja-JP" baseline="0"/>
              <a:t>リサイクル用品の活用</a:t>
            </a:r>
            <a:endParaRPr lang="ja-JP"/>
          </a:p>
          <a:p>
            <a:pPr lvl="1"/>
            <a:r>
              <a:rPr kumimoji="1" lang="ja-JP" baseline="0"/>
              <a:t>エコ製品の活用</a:t>
            </a:r>
            <a:endParaRPr lang="ja-JP"/>
          </a:p>
          <a:p>
            <a:pPr lvl="0"/>
            <a:r>
              <a:rPr kumimoji="1" lang="ja-JP" baseline="0"/>
              <a:t>食品ロスの削減</a:t>
            </a:r>
            <a:endParaRPr lang="ja-JP"/>
          </a:p>
          <a:p>
            <a:pPr lvl="1"/>
            <a:r>
              <a:rPr kumimoji="1" lang="ja-JP" baseline="0"/>
              <a:t>食品の破棄を減らす</a:t>
            </a:r>
            <a:endParaRPr lang="ja-JP"/>
          </a:p>
          <a:p>
            <a:pPr lvl="1"/>
            <a:r>
              <a:rPr kumimoji="1" lang="ja-JP" baseline="0"/>
              <a:t>期限の近い食品の購入</a:t>
            </a:r>
            <a:endParaRPr lang="ja-JP"/>
          </a:p>
          <a:p>
            <a:pPr lvl="0"/>
            <a:r>
              <a:rPr kumimoji="1" lang="ja-JP" baseline="0"/>
              <a:t>プラスチックの削減</a:t>
            </a:r>
            <a:endParaRPr lang="ja-JP"/>
          </a:p>
          <a:p>
            <a:pPr lvl="1"/>
            <a:r>
              <a:rPr kumimoji="1" lang="ja-JP" baseline="0"/>
              <a:t>レジ袋の削減</a:t>
            </a:r>
            <a:endParaRPr lang="ja-JP"/>
          </a:p>
          <a:p>
            <a:pPr lvl="1"/>
            <a:r>
              <a:rPr kumimoji="1" lang="ja-JP" baseline="0"/>
              <a:t>プラスチック製品の削減</a:t>
            </a:r>
            <a:endParaRPr lang="ja-JP"/>
          </a:p>
        </p:txBody>
      </p:sp>
    </p:spTree>
    <p:custDataLst>
      <p:tags r:id="rId1"/>
    </p:custDataLst>
    <p:extLst>
      <p:ext uri="{BB962C8B-B14F-4D97-AF65-F5344CB8AC3E}">
        <p14:creationId xmlns:p14="http://schemas.microsoft.com/office/powerpoint/2010/main" val="1433846553"/>
      </p:ext>
    </p:extLst>
  </p:cSld>
  <p:clrMapOvr>
    <a:masterClrMapping/>
  </p:clrMapOvr>
  <mc:AlternateContent xmlns:mc="http://schemas.openxmlformats.org/markup-compatibility/2006" xmlns:p14="http://schemas.microsoft.com/office/powerpoint/2010/main">
    <mc:Choice Requires="p14">
      <p:transition spd="slow" p14:dur="2000" advTm="25983"/>
    </mc:Choice>
    <mc:Fallback xmlns="">
      <p:transition spd="slow" advTm="25983"/>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3.6|5.8"/>
</p:tagLst>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メイン イベント">
  <a:themeElements>
    <a:clrScheme name="メイン イベント">
      <a:dk1>
        <a:sysClr val="windowText" lastClr="000000"/>
      </a:dk1>
      <a:lt1>
        <a:sysClr val="window" lastClr="FFFFFF"/>
      </a:lt1>
      <a:dk2>
        <a:srgbClr val="424242"/>
      </a:dk2>
      <a:lt2>
        <a:srgbClr val="C8C8C8"/>
      </a:lt2>
      <a:accent1>
        <a:srgbClr val="8FA751"/>
      </a:accent1>
      <a:accent2>
        <a:srgbClr val="629D7D"/>
      </a:accent2>
      <a:accent3>
        <a:srgbClr val="5A7AAB"/>
      </a:accent3>
      <a:accent4>
        <a:srgbClr val="AA618F"/>
      </a:accent4>
      <a:accent5>
        <a:srgbClr val="BA5445"/>
      </a:accent5>
      <a:accent6>
        <a:srgbClr val="C8A547"/>
      </a:accent6>
      <a:hlink>
        <a:srgbClr val="91BF1A"/>
      </a:hlink>
      <a:folHlink>
        <a:srgbClr val="ADBE82"/>
      </a:folHlink>
    </a:clrScheme>
    <a:fontScheme name="メイン イベント">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メイン イベント">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CF823853-53CC-4249-AEDB-2EA9F718B2D2}"/>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TM10001106[[fn=バッジ]]</Template>
  <TotalTime>3652</TotalTime>
  <Words>351</Words>
  <Application>Microsoft Macintosh PowerPoint</Application>
  <PresentationFormat>ワイド画面</PresentationFormat>
  <Paragraphs>60</Paragraphs>
  <Slides>5</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2</vt:i4>
      </vt:variant>
      <vt:variant>
        <vt:lpstr>スライド タイトル</vt:lpstr>
      </vt:variant>
      <vt:variant>
        <vt:i4>5</vt:i4>
      </vt:variant>
    </vt:vector>
  </HeadingPairs>
  <TitlesOfParts>
    <vt:vector size="13" baseType="lpstr">
      <vt:lpstr>游ゴシック</vt:lpstr>
      <vt:lpstr>Arial</vt:lpstr>
      <vt:lpstr>Calibri</vt:lpstr>
      <vt:lpstr>Calibri Light</vt:lpstr>
      <vt:lpstr>Impact</vt:lpstr>
      <vt:lpstr>Wingdings 2</vt:lpstr>
      <vt:lpstr>HDOfficeLightV0</vt:lpstr>
      <vt:lpstr>メイン イベント</vt:lpstr>
      <vt:lpstr>地域貢献の 取り組み</vt:lpstr>
      <vt:lpstr>地域貢献とは？</vt:lpstr>
      <vt:lpstr>個人ができる活動</vt:lpstr>
      <vt:lpstr>個人ができる活動</vt:lpstr>
      <vt:lpstr>エコスタイルの実践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技術花子</cp:lastModifiedBy>
  <cp:revision>35</cp:revision>
  <cp:lastPrinted>2025-01-23T07:47:04Z</cp:lastPrinted>
  <dcterms:created xsi:type="dcterms:W3CDTF">2024-08-23T09:19:56Z</dcterms:created>
  <dcterms:modified xsi:type="dcterms:W3CDTF">2025-04-25T10:23:38Z</dcterms:modified>
</cp:coreProperties>
</file>