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78" r:id="rId5"/>
    <p:sldId id="279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338" autoAdjust="0"/>
  </p:normalViewPr>
  <p:slideViewPr>
    <p:cSldViewPr snapToGrid="0">
      <p:cViewPr varScale="1">
        <p:scale>
          <a:sx n="92" d="100"/>
          <a:sy n="92" d="100"/>
        </p:scale>
        <p:origin x="26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9"/>
    </mc:Choice>
    <mc:Fallback xmlns="">
      <p:transition spd="slow"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990"/>
    </mc:Choice>
    <mc:Fallback xmlns="">
      <p:transition advTm="249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6E0DDA-5423-D47D-4D64-28FA233C0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71A7D75A-80B9-DF36-5BCD-ED4B26319E1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9690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3774</TotalTime>
  <Words>256</Words>
  <Application>Microsoft Macintosh PowerPoint</Application>
  <PresentationFormat>ワイド画面</PresentationFormat>
  <Paragraphs>45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エコスタイルの実践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39</cp:revision>
  <cp:lastPrinted>2025-01-23T07:47:04Z</cp:lastPrinted>
  <dcterms:created xsi:type="dcterms:W3CDTF">2024-08-23T09:19:56Z</dcterms:created>
  <dcterms:modified xsi:type="dcterms:W3CDTF">2025-04-25T10:24:38Z</dcterms:modified>
</cp:coreProperties>
</file>