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821" r:id="rId1"/>
  </p:sldMasterIdLst>
  <p:notesMasterIdLst>
    <p:notesMasterId r:id="rId9"/>
  </p:notesMasterIdLst>
  <p:sldIdLst>
    <p:sldId id="256" r:id="rId2"/>
    <p:sldId id="260" r:id="rId3"/>
    <p:sldId id="269" r:id="rId4"/>
    <p:sldId id="264" r:id="rId5"/>
    <p:sldId id="270" r:id="rId6"/>
    <p:sldId id="265" r:id="rId7"/>
    <p:sldId id="263" r:id="rId8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154" autoAdjust="0"/>
    <p:restoredTop sz="94050" autoAdjust="0"/>
  </p:normalViewPr>
  <p:slideViewPr>
    <p:cSldViewPr snapToGrid="0">
      <p:cViewPr varScale="1">
        <p:scale>
          <a:sx n="98" d="100"/>
          <a:sy n="98" d="100"/>
        </p:scale>
        <p:origin x="28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520F2A-9FEA-4487-A3DE-BB073FD676BE}" type="datetimeFigureOut">
              <a:rPr kumimoji="1" lang="ja-JP" altLang="en-US" smtClean="0"/>
              <a:t>2025/4/26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BE18FC-C2CA-465A-8FA0-42CCDAB6F8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1964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BE18FC-C2CA-465A-8FA0-42CCDAB6F89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5600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2024/8/27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C92B-BF4B-4B92-AA5F-6420C4876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0034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2024/8/27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C92B-BF4B-4B92-AA5F-6420C4876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519893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2024/8/27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C92B-BF4B-4B92-AA5F-6420C4876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991670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2024/8/27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C92B-BF4B-4B92-AA5F-6420C4876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9479785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2024/8/27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C92B-BF4B-4B92-AA5F-6420C4876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63016928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2024/8/27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C92B-BF4B-4B92-AA5F-6420C4876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4944118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2024/8/27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C92B-BF4B-4B92-AA5F-6420C4876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9582129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2024/8/27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C92B-BF4B-4B92-AA5F-6420C4876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071089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2024/8/27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C92B-BF4B-4B92-AA5F-6420C4876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2792006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2024/8/27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C92B-BF4B-4B92-AA5F-6420C4876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1662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2024/8/27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C92B-BF4B-4B92-AA5F-6420C4876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3557928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2024/8/27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C92B-BF4B-4B92-AA5F-6420C4876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6924877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2024/8/27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C92B-BF4B-4B92-AA5F-6420C4876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0822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2024/8/27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C92B-BF4B-4B92-AA5F-6420C4876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7465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2024/8/27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C92B-BF4B-4B92-AA5F-6420C4876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2452975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2024/8/27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C92B-BF4B-4B92-AA5F-6420C4876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1113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2024/8/27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8E0C92B-BF4B-4B92-AA5F-6420C4876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6786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22" r:id="rId1"/>
    <p:sldLayoutId id="2147484823" r:id="rId2"/>
    <p:sldLayoutId id="2147484824" r:id="rId3"/>
    <p:sldLayoutId id="2147484825" r:id="rId4"/>
    <p:sldLayoutId id="2147484826" r:id="rId5"/>
    <p:sldLayoutId id="2147484827" r:id="rId6"/>
    <p:sldLayoutId id="2147484828" r:id="rId7"/>
    <p:sldLayoutId id="2147484829" r:id="rId8"/>
    <p:sldLayoutId id="2147484830" r:id="rId9"/>
    <p:sldLayoutId id="2147484831" r:id="rId10"/>
    <p:sldLayoutId id="2147484832" r:id="rId11"/>
    <p:sldLayoutId id="2147484833" r:id="rId12"/>
    <p:sldLayoutId id="2147484834" r:id="rId13"/>
    <p:sldLayoutId id="2147484835" r:id="rId14"/>
    <p:sldLayoutId id="2147484836" r:id="rId15"/>
    <p:sldLayoutId id="2147484837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927DDD0-E885-2595-3051-1960F3412E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chemeClr val="accent5">
                    <a:lumMod val="50000"/>
                  </a:schemeClr>
                </a:solidFill>
              </a:rPr>
              <a:t>自然環境体験</a:t>
            </a:r>
            <a:br>
              <a:rPr kumimoji="1" lang="en-US" altLang="ja-JP" dirty="0">
                <a:solidFill>
                  <a:schemeClr val="accent5">
                    <a:lumMod val="50000"/>
                  </a:schemeClr>
                </a:solidFill>
              </a:rPr>
            </a:br>
            <a:r>
              <a:rPr kumimoji="1" lang="ja-JP" altLang="en-US" dirty="0">
                <a:solidFill>
                  <a:schemeClr val="accent5">
                    <a:lumMod val="50000"/>
                  </a:schemeClr>
                </a:solidFill>
              </a:rPr>
              <a:t>プロブラム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930B88E-8CDE-86B9-A4B0-B5299A4A03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>
                <a:solidFill>
                  <a:schemeClr val="accent2"/>
                </a:solidFill>
              </a:rPr>
              <a:t>子ども教育</a:t>
            </a:r>
            <a:r>
              <a:rPr kumimoji="1" lang="ja-JP" altLang="en-US">
                <a:solidFill>
                  <a:schemeClr val="accent2"/>
                </a:solidFill>
              </a:rPr>
              <a:t>支援</a:t>
            </a:r>
            <a:r>
              <a:rPr kumimoji="1" lang="ja-JP" altLang="en-US" dirty="0">
                <a:solidFill>
                  <a:schemeClr val="accent2"/>
                </a:solidFill>
              </a:rPr>
              <a:t>の一環として</a:t>
            </a:r>
          </a:p>
        </p:txBody>
      </p:sp>
    </p:spTree>
    <p:extLst>
      <p:ext uri="{BB962C8B-B14F-4D97-AF65-F5344CB8AC3E}">
        <p14:creationId xmlns:p14="http://schemas.microsoft.com/office/powerpoint/2010/main" val="2754390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474B6C1-FAE6-7217-8143-55F956644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東京近郊</a:t>
            </a:r>
            <a:r>
              <a:rPr kumimoji="1" lang="ja-JP" altLang="en-US"/>
              <a:t>の無料植物園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04903A8-4733-DB98-6371-123A0F7443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15166"/>
            <a:ext cx="9720073" cy="4094194"/>
          </a:xfrm>
        </p:spPr>
        <p:txBody>
          <a:bodyPr>
            <a:normAutofit/>
          </a:bodyPr>
          <a:lstStyle/>
          <a:p>
            <a:r>
              <a:rPr kumimoji="1" lang="ja-JP" altLang="en-US"/>
              <a:t>小石川植物園</a:t>
            </a:r>
            <a:endParaRPr kumimoji="1" lang="en-US" altLang="ja-JP" dirty="0"/>
          </a:p>
          <a:p>
            <a:r>
              <a:rPr kumimoji="1" lang="ja-JP" altLang="en-US"/>
              <a:t>六義園</a:t>
            </a:r>
            <a:endParaRPr kumimoji="1" lang="en-US" altLang="ja-JP" dirty="0"/>
          </a:p>
          <a:p>
            <a:r>
              <a:rPr lang="ja-JP" altLang="en-US"/>
              <a:t>神代植物公園</a:t>
            </a:r>
            <a:endParaRPr lang="en-US" altLang="ja-JP" dirty="0"/>
          </a:p>
          <a:p>
            <a:r>
              <a:rPr kumimoji="1" lang="ja-JP" altLang="en-US"/>
              <a:t>木場公園都市緑化植物園</a:t>
            </a:r>
            <a:endParaRPr kumimoji="1" lang="en-US" altLang="ja-JP" dirty="0"/>
          </a:p>
          <a:p>
            <a:r>
              <a:rPr kumimoji="1" lang="ja-JP" altLang="en-US"/>
              <a:t>夢の島熱帯植物園</a:t>
            </a:r>
            <a:endParaRPr kumimoji="1" lang="en-US" altLang="ja-JP" dirty="0"/>
          </a:p>
          <a:p>
            <a:r>
              <a:rPr kumimoji="1" lang="ja-JP" altLang="en-US"/>
              <a:t>大田黒公園</a:t>
            </a:r>
            <a:endParaRPr kumimoji="1" lang="en-US" altLang="ja-JP" dirty="0"/>
          </a:p>
          <a:p>
            <a:r>
              <a:rPr lang="ja-JP" altLang="en-US"/>
              <a:t>肥後細川庭園</a:t>
            </a:r>
            <a:endParaRPr lang="en-US" altLang="ja-JP" dirty="0"/>
          </a:p>
          <a:p>
            <a:r>
              <a:rPr kumimoji="1" lang="ja-JP" altLang="en-US"/>
              <a:t>甘泉園公演</a:t>
            </a:r>
            <a:endParaRPr kumimoji="1" lang="en-US" altLang="ja-JP" dirty="0"/>
          </a:p>
          <a:p>
            <a:r>
              <a:rPr kumimoji="1" lang="ja-JP" altLang="en-US"/>
              <a:t>目白庭園</a:t>
            </a:r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9839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3C56EE-FA36-7860-DACA-D56C4FE309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AECFFC-06A5-1338-A4FD-9473C29E6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植物園の活用</a:t>
            </a:r>
          </a:p>
        </p:txBody>
      </p:sp>
      <p:sp>
        <p:nvSpPr>
          <p:cNvPr id="17" name="コンテンツ プレースホルダー 16">
            <a:extLst>
              <a:ext uri="{FF2B5EF4-FFF2-40B4-BE49-F238E27FC236}">
                <a16:creationId xmlns:a16="http://schemas.microsoft.com/office/drawing/2014/main" id="{66473186-579E-541A-4D4B-CE773204D5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22709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9D37AA-0F3B-30A9-DDB8-23E4F2B11E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D21E85-AE1D-C361-21DE-7E0D533E10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植物園の活用</a:t>
            </a:r>
          </a:p>
        </p:txBody>
      </p:sp>
      <p:sp>
        <p:nvSpPr>
          <p:cNvPr id="21" name="コンテンツ プレースホルダー 20">
            <a:extLst>
              <a:ext uri="{FF2B5EF4-FFF2-40B4-BE49-F238E27FC236}">
                <a16:creationId xmlns:a16="http://schemas.microsoft.com/office/drawing/2014/main" id="{3B4B2E67-23CB-FCD0-5786-E8008A098C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71959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0BB409-E79A-2908-0F6B-FE83894CCE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2589050-D90F-08DF-A07E-CAF3FACF1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植物園の活用</a:t>
            </a:r>
          </a:p>
        </p:txBody>
      </p:sp>
      <p:sp>
        <p:nvSpPr>
          <p:cNvPr id="13" name="コンテンツ プレースホルダー 12">
            <a:extLst>
              <a:ext uri="{FF2B5EF4-FFF2-40B4-BE49-F238E27FC236}">
                <a16:creationId xmlns:a16="http://schemas.microsoft.com/office/drawing/2014/main" id="{D3554C97-5EA6-1400-1615-3C4755877D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096942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D2CF0F-A8B0-6343-04DF-7EB257D55E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7656394-04A1-D0D8-2871-488D8BC7F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植物園の活用</a:t>
            </a:r>
          </a:p>
        </p:txBody>
      </p:sp>
      <p:sp>
        <p:nvSpPr>
          <p:cNvPr id="13" name="コンテンツ プレースホルダー 12">
            <a:extLst>
              <a:ext uri="{FF2B5EF4-FFF2-40B4-BE49-F238E27FC236}">
                <a16:creationId xmlns:a16="http://schemas.microsoft.com/office/drawing/2014/main" id="{8D9E1AD4-2ADD-D1AC-1799-AD86B7F828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73757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84DCDA-36EC-9B4B-27D4-00CEFC6CA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植物園の活用</a:t>
            </a:r>
          </a:p>
        </p:txBody>
      </p:sp>
      <p:sp>
        <p:nvSpPr>
          <p:cNvPr id="13" name="コンテンツ プレースホルダー 12">
            <a:extLst>
              <a:ext uri="{FF2B5EF4-FFF2-40B4-BE49-F238E27FC236}">
                <a16:creationId xmlns:a16="http://schemas.microsoft.com/office/drawing/2014/main" id="{914C8FEC-10E0-87AF-1836-8A2E56E23A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74225793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1036</TotalTime>
  <Words>69</Words>
  <Application>Microsoft Macintosh PowerPoint</Application>
  <PresentationFormat>ワイド画面</PresentationFormat>
  <Paragraphs>18</Paragraphs>
  <Slides>7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2" baseType="lpstr">
      <vt:lpstr>游ゴシック</vt:lpstr>
      <vt:lpstr>Arial</vt:lpstr>
      <vt:lpstr>Trebuchet MS</vt:lpstr>
      <vt:lpstr>Wingdings 3</vt:lpstr>
      <vt:lpstr>ファセット</vt:lpstr>
      <vt:lpstr>自然環境体験 プロブラム</vt:lpstr>
      <vt:lpstr>東京近郊の無料植物園</vt:lpstr>
      <vt:lpstr>植物園の活用</vt:lpstr>
      <vt:lpstr>植物園の活用</vt:lpstr>
      <vt:lpstr>植物園の活用</vt:lpstr>
      <vt:lpstr>植物園の活用</vt:lpstr>
      <vt:lpstr>植物園の活用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高松優子</dc:creator>
  <cp:lastModifiedBy>技術花子</cp:lastModifiedBy>
  <cp:revision>23</cp:revision>
  <cp:lastPrinted>2024-10-10T07:15:06Z</cp:lastPrinted>
  <dcterms:created xsi:type="dcterms:W3CDTF">2024-08-26T09:53:37Z</dcterms:created>
  <dcterms:modified xsi:type="dcterms:W3CDTF">2025-04-26T07:29:44Z</dcterms:modified>
</cp:coreProperties>
</file>