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821" r:id="rId1"/>
  </p:sldMasterIdLst>
  <p:notesMasterIdLst>
    <p:notesMasterId r:id="rId5"/>
  </p:notesMasterIdLst>
  <p:sldIdLst>
    <p:sldId id="256" r:id="rId2"/>
    <p:sldId id="260" r:id="rId3"/>
    <p:sldId id="263" r:id="rId4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784" autoAdjust="0"/>
    <p:restoredTop sz="94050" autoAdjust="0"/>
  </p:normalViewPr>
  <p:slideViewPr>
    <p:cSldViewPr snapToGrid="0">
      <p:cViewPr varScale="1">
        <p:scale>
          <a:sx n="93" d="100"/>
          <a:sy n="93" d="100"/>
        </p:scale>
        <p:origin x="208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520F2A-9FEA-4487-A3DE-BB073FD676BE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BE18FC-C2CA-465A-8FA0-42CCDAB6F8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1964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E18FC-C2CA-465A-8FA0-42CCDAB6F89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560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0034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551989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9167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947978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3016928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4944118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9582129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107108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279200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1662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355792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692487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0822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7465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245297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1113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/>
              <a:t>2024/8/27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8E0C92B-BF4B-4B92-AA5F-6420C48761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7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22" r:id="rId1"/>
    <p:sldLayoutId id="2147484823" r:id="rId2"/>
    <p:sldLayoutId id="2147484824" r:id="rId3"/>
    <p:sldLayoutId id="2147484825" r:id="rId4"/>
    <p:sldLayoutId id="2147484826" r:id="rId5"/>
    <p:sldLayoutId id="2147484827" r:id="rId6"/>
    <p:sldLayoutId id="2147484828" r:id="rId7"/>
    <p:sldLayoutId id="2147484829" r:id="rId8"/>
    <p:sldLayoutId id="2147484830" r:id="rId9"/>
    <p:sldLayoutId id="2147484831" r:id="rId10"/>
    <p:sldLayoutId id="2147484832" r:id="rId11"/>
    <p:sldLayoutId id="2147484833" r:id="rId12"/>
    <p:sldLayoutId id="2147484834" r:id="rId13"/>
    <p:sldLayoutId id="2147484835" r:id="rId14"/>
    <p:sldLayoutId id="2147484836" r:id="rId15"/>
    <p:sldLayoutId id="2147484837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2">
              <a:lumMod val="50000"/>
            </a:schemeClr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927DDD0-E885-2595-3051-1960F3412E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chemeClr val="accent5">
                    <a:lumMod val="50000"/>
                  </a:schemeClr>
                </a:solidFill>
              </a:rPr>
              <a:t>自然環境体験</a:t>
            </a:r>
            <a:br>
              <a:rPr kumimoji="1" lang="en-US" altLang="ja-JP" dirty="0">
                <a:solidFill>
                  <a:schemeClr val="accent5">
                    <a:lumMod val="50000"/>
                  </a:schemeClr>
                </a:solidFill>
              </a:rPr>
            </a:br>
            <a:r>
              <a:rPr kumimoji="1" lang="ja-JP" altLang="en-US" dirty="0">
                <a:solidFill>
                  <a:schemeClr val="accent5">
                    <a:lumMod val="50000"/>
                  </a:schemeClr>
                </a:solidFill>
              </a:rPr>
              <a:t>プロブラム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930B88E-8CDE-86B9-A4B0-B5299A4A03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>
                <a:solidFill>
                  <a:schemeClr val="accent2"/>
                </a:solidFill>
              </a:rPr>
              <a:t>子ども教育</a:t>
            </a:r>
            <a:r>
              <a:rPr kumimoji="1" lang="ja-JP" altLang="en-US">
                <a:solidFill>
                  <a:schemeClr val="accent2"/>
                </a:solidFill>
              </a:rPr>
              <a:t>支援</a:t>
            </a:r>
            <a:r>
              <a:rPr kumimoji="1" lang="ja-JP" altLang="en-US" dirty="0">
                <a:solidFill>
                  <a:schemeClr val="accent2"/>
                </a:solidFill>
              </a:rPr>
              <a:t>の一環として</a:t>
            </a:r>
          </a:p>
        </p:txBody>
      </p:sp>
    </p:spTree>
    <p:extLst>
      <p:ext uri="{BB962C8B-B14F-4D97-AF65-F5344CB8AC3E}">
        <p14:creationId xmlns:p14="http://schemas.microsoft.com/office/powerpoint/2010/main" val="2754390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74B6C1-FAE6-7217-8143-55F956644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東京近郊</a:t>
            </a:r>
            <a:r>
              <a:rPr kumimoji="1" lang="ja-JP" altLang="en-US"/>
              <a:t>の無料植物園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04903A8-4733-DB98-6371-123A0F7443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15166"/>
            <a:ext cx="9720073" cy="4094194"/>
          </a:xfrm>
        </p:spPr>
        <p:txBody>
          <a:bodyPr>
            <a:normAutofit/>
          </a:bodyPr>
          <a:lstStyle/>
          <a:p>
            <a:r>
              <a:rPr kumimoji="1" lang="ja-JP" altLang="en-US"/>
              <a:t>小石川植物園</a:t>
            </a:r>
            <a:endParaRPr kumimoji="1" lang="en-US" altLang="ja-JP" dirty="0"/>
          </a:p>
          <a:p>
            <a:r>
              <a:rPr kumimoji="1" lang="ja-JP" altLang="en-US"/>
              <a:t>六義園</a:t>
            </a:r>
            <a:endParaRPr kumimoji="1" lang="en-US" altLang="ja-JP" dirty="0"/>
          </a:p>
          <a:p>
            <a:r>
              <a:rPr lang="ja-JP" altLang="en-US"/>
              <a:t>神代植物公園</a:t>
            </a:r>
            <a:endParaRPr lang="en-US" altLang="ja-JP" dirty="0"/>
          </a:p>
          <a:p>
            <a:r>
              <a:rPr kumimoji="1" lang="ja-JP" altLang="en-US"/>
              <a:t>木場公園都市緑化植物園</a:t>
            </a:r>
            <a:endParaRPr kumimoji="1" lang="en-US" altLang="ja-JP" dirty="0"/>
          </a:p>
          <a:p>
            <a:r>
              <a:rPr kumimoji="1" lang="ja-JP" altLang="en-US"/>
              <a:t>夢の島熱帯植物園</a:t>
            </a:r>
            <a:endParaRPr kumimoji="1" lang="en-US" altLang="ja-JP" dirty="0"/>
          </a:p>
          <a:p>
            <a:r>
              <a:rPr kumimoji="1" lang="ja-JP" altLang="en-US"/>
              <a:t>大田黒公園</a:t>
            </a:r>
            <a:endParaRPr kumimoji="1" lang="en-US" altLang="ja-JP" dirty="0"/>
          </a:p>
          <a:p>
            <a:r>
              <a:rPr lang="ja-JP" altLang="en-US"/>
              <a:t>肥後細川庭園</a:t>
            </a:r>
            <a:endParaRPr lang="en-US" altLang="ja-JP" dirty="0"/>
          </a:p>
          <a:p>
            <a:r>
              <a:rPr kumimoji="1" lang="ja-JP" altLang="en-US"/>
              <a:t>甘泉園公演</a:t>
            </a:r>
            <a:endParaRPr kumimoji="1" lang="en-US" altLang="ja-JP" dirty="0"/>
          </a:p>
          <a:p>
            <a:r>
              <a:rPr kumimoji="1" lang="ja-JP" altLang="en-US"/>
              <a:t>目白庭園</a:t>
            </a:r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9839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1848FD0-5A40-3FC8-174B-F61E72CD7D89}"/>
              </a:ext>
            </a:extLst>
          </p:cNvPr>
          <p:cNvSpPr/>
          <p:nvPr/>
        </p:nvSpPr>
        <p:spPr>
          <a:xfrm>
            <a:off x="1159579" y="2304727"/>
            <a:ext cx="8494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植物園のさまざまな花たち</a:t>
            </a:r>
            <a:endParaRPr lang="ja-JP" altLang="en-US" sz="5400" b="1" cap="none" spc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7" name="コンテンツ プレースホルダー 6" descr="花が咲いている植物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E223C38-DC76-D5CB-1032-390D254CDC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194" y="2160588"/>
            <a:ext cx="5177649" cy="38814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図 3" descr="ピンクの花が咲いている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DD36050-3383-87F9-F975-A679EC67BE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45" y="1828799"/>
            <a:ext cx="5424556" cy="40684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図 5" descr="ひまわりの花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A76109C-C8AC-2871-FAE8-5E090DA776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4" r="14010"/>
          <a:stretch/>
        </p:blipFill>
        <p:spPr>
          <a:xfrm rot="5400000">
            <a:off x="4927867" y="1113496"/>
            <a:ext cx="4292718" cy="44795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図 8" descr="花が咲いている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38B9601-4D25-5F08-D751-78E6094F8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0" r="8889"/>
          <a:stretch/>
        </p:blipFill>
        <p:spPr>
          <a:xfrm rot="5400000">
            <a:off x="3859556" y="1266080"/>
            <a:ext cx="4340067" cy="422177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074225793"/>
      </p:ext>
    </p:extLst>
  </p:cSld>
  <p:clrMapOvr>
    <a:masterClrMapping/>
  </p:clrMapOvr>
</p:sld>
</file>

<file path=ppt/theme/theme1.xml><?xml version="1.0" encoding="utf-8"?>
<a:theme xmlns:a="http://schemas.openxmlformats.org/drawingml/2006/main" name="ファセット">
  <a:themeElements>
    <a:clrScheme name="ファセット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ファセット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ファセッ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1050</TotalTime>
  <Words>56</Words>
  <Application>Microsoft Macintosh PowerPoint</Application>
  <PresentationFormat>ワイド画面</PresentationFormat>
  <Paragraphs>14</Paragraphs>
  <Slides>3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游ゴシック</vt:lpstr>
      <vt:lpstr>Arial</vt:lpstr>
      <vt:lpstr>Trebuchet MS</vt:lpstr>
      <vt:lpstr>Wingdings 3</vt:lpstr>
      <vt:lpstr>ファセット</vt:lpstr>
      <vt:lpstr>自然環境体験 プロブラム</vt:lpstr>
      <vt:lpstr>東京近郊の無料植物園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高松優子</dc:creator>
  <cp:lastModifiedBy>技術花子</cp:lastModifiedBy>
  <cp:revision>24</cp:revision>
  <cp:lastPrinted>2024-10-10T07:15:06Z</cp:lastPrinted>
  <dcterms:created xsi:type="dcterms:W3CDTF">2024-08-26T09:53:37Z</dcterms:created>
  <dcterms:modified xsi:type="dcterms:W3CDTF">2025-05-27T08:11:15Z</dcterms:modified>
</cp:coreProperties>
</file>