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87" r:id="rId5"/>
    <p:sldId id="278" r:id="rId6"/>
    <p:sldId id="286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922" autoAdjust="0"/>
    <p:restoredTop sz="95170" autoAdjust="0"/>
  </p:normalViewPr>
  <p:slideViewPr>
    <p:cSldViewPr snapToGrid="0">
      <p:cViewPr varScale="1">
        <p:scale>
          <a:sx n="99" d="100"/>
          <a:sy n="99" d="100"/>
        </p:scale>
        <p:origin x="19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en-US" altLang="ja-JP" dirty="0"/>
              <a:t> </a:t>
            </a: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en-US" altLang="ja-JP" dirty="0"/>
              <a:t> </a:t>
            </a: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3947</TotalTime>
  <Words>312</Words>
  <Application>Microsoft Macintosh PowerPoint</Application>
  <PresentationFormat>ワイド画面</PresentationFormat>
  <Paragraphs>60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46</cp:revision>
  <cp:lastPrinted>2025-03-08T03:58:01Z</cp:lastPrinted>
  <dcterms:created xsi:type="dcterms:W3CDTF">2024-08-23T09:19:56Z</dcterms:created>
  <dcterms:modified xsi:type="dcterms:W3CDTF">2025-05-27T08:22:29Z</dcterms:modified>
</cp:coreProperties>
</file>